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av" ContentType="audio/wav"/>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9" r:id="rId2"/>
    <p:sldId id="256" r:id="rId3"/>
    <p:sldId id="265" r:id="rId4"/>
    <p:sldId id="266" r:id="rId5"/>
    <p:sldId id="269" r:id="rId6"/>
    <p:sldId id="268" r:id="rId7"/>
    <p:sldId id="270" r:id="rId8"/>
    <p:sldId id="271" r:id="rId9"/>
    <p:sldId id="272" r:id="rId10"/>
    <p:sldId id="273" r:id="rId11"/>
    <p:sldId id="274" r:id="rId12"/>
    <p:sldId id="275" r:id="rId13"/>
    <p:sldId id="276" r:id="rId14"/>
    <p:sldId id="277" r:id="rId15"/>
    <p:sldId id="278" r:id="rId16"/>
    <p:sldId id="279" r:id="rId17"/>
    <p:sldId id="280" r:id="rId18"/>
    <p:sldId id="283" r:id="rId19"/>
    <p:sldId id="260" r:id="rId20"/>
    <p:sldId id="258" r:id="rId21"/>
    <p:sldId id="259" r:id="rId22"/>
    <p:sldId id="285" r:id="rId23"/>
    <p:sldId id="288" r:id="rId24"/>
    <p:sldId id="287" r:id="rId25"/>
    <p:sldId id="284" r:id="rId26"/>
    <p:sldId id="262" r:id="rId27"/>
    <p:sldId id="263"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1194" y="20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7.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BA3BEE6-2B34-4350-85CD-05A9E761F163}" type="datetimeFigureOut">
              <a:rPr lang="en-US" smtClean="0"/>
              <a:t>9/11/2020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C7C360-B28C-4D98-81E3-413F8754D0A6}" type="slidenum">
              <a:rPr lang="en-US" smtClean="0"/>
              <a:t>‹#›</a:t>
            </a:fld>
            <a:endParaRPr lang="en-US"/>
          </a:p>
        </p:txBody>
      </p:sp>
    </p:spTree>
    <p:extLst>
      <p:ext uri="{BB962C8B-B14F-4D97-AF65-F5344CB8AC3E}">
        <p14:creationId xmlns:p14="http://schemas.microsoft.com/office/powerpoint/2010/main" val="15057379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A3BEE6-2B34-4350-85CD-05A9E761F163}" type="datetimeFigureOut">
              <a:rPr lang="en-US" smtClean="0"/>
              <a:t>9/11/2020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C7C360-B28C-4D98-81E3-413F8754D0A6}" type="slidenum">
              <a:rPr lang="en-US" smtClean="0"/>
              <a:t>‹#›</a:t>
            </a:fld>
            <a:endParaRPr lang="en-US"/>
          </a:p>
        </p:txBody>
      </p:sp>
    </p:spTree>
    <p:extLst>
      <p:ext uri="{BB962C8B-B14F-4D97-AF65-F5344CB8AC3E}">
        <p14:creationId xmlns:p14="http://schemas.microsoft.com/office/powerpoint/2010/main" val="28571742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A3BEE6-2B34-4350-85CD-05A9E761F163}" type="datetimeFigureOut">
              <a:rPr lang="en-US" smtClean="0"/>
              <a:t>9/11/2020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C7C360-B28C-4D98-81E3-413F8754D0A6}" type="slidenum">
              <a:rPr lang="en-US" smtClean="0"/>
              <a:t>‹#›</a:t>
            </a:fld>
            <a:endParaRPr lang="en-US"/>
          </a:p>
        </p:txBody>
      </p:sp>
    </p:spTree>
    <p:extLst>
      <p:ext uri="{BB962C8B-B14F-4D97-AF65-F5344CB8AC3E}">
        <p14:creationId xmlns:p14="http://schemas.microsoft.com/office/powerpoint/2010/main" val="24650902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381000"/>
            <a:ext cx="7772400" cy="571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93DB73EF-FC2A-4AA1-82F7-722C7366B771}" type="datetime1">
              <a:rPr lang="en-US"/>
              <a:pPr>
                <a:defRPr/>
              </a:pPr>
              <a:t>9/11/2020</a:t>
            </a:fld>
            <a:endParaRPr lang="en-US"/>
          </a:p>
        </p:txBody>
      </p:sp>
      <p:sp>
        <p:nvSpPr>
          <p:cNvPr id="4" name="Slide Number Placeholder 3"/>
          <p:cNvSpPr>
            <a:spLocks noGrp="1"/>
          </p:cNvSpPr>
          <p:nvPr>
            <p:ph type="sldNum" sz="quarter" idx="11"/>
          </p:nvPr>
        </p:nvSpPr>
        <p:spPr/>
        <p:txBody>
          <a:bodyPr/>
          <a:lstStyle>
            <a:lvl1pPr fontAlgn="base">
              <a:spcBef>
                <a:spcPct val="0"/>
              </a:spcBef>
              <a:spcAft>
                <a:spcPct val="0"/>
              </a:spcAft>
              <a:defRPr>
                <a:latin typeface="Arial" charset="0"/>
                <a:cs typeface="Arial" charset="0"/>
              </a:defRPr>
            </a:lvl1pPr>
          </a:lstStyle>
          <a:p>
            <a:pPr>
              <a:defRPr/>
            </a:pPr>
            <a:fld id="{0B1807A3-FB49-4BFB-9967-6975ECEE73C5}" type="slidenum">
              <a:rPr lang="en-US"/>
              <a:pPr>
                <a:defRPr/>
              </a:pPr>
              <a:t>‹#›</a:t>
            </a:fld>
            <a:endParaRPr lang="en-US"/>
          </a:p>
        </p:txBody>
      </p:sp>
    </p:spTree>
    <p:extLst>
      <p:ext uri="{BB962C8B-B14F-4D97-AF65-F5344CB8AC3E}">
        <p14:creationId xmlns:p14="http://schemas.microsoft.com/office/powerpoint/2010/main" val="19793028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A3BEE6-2B34-4350-85CD-05A9E761F163}" type="datetimeFigureOut">
              <a:rPr lang="en-US" smtClean="0"/>
              <a:t>9/11/2020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C7C360-B28C-4D98-81E3-413F8754D0A6}" type="slidenum">
              <a:rPr lang="en-US" smtClean="0"/>
              <a:t>‹#›</a:t>
            </a:fld>
            <a:endParaRPr lang="en-US"/>
          </a:p>
        </p:txBody>
      </p:sp>
    </p:spTree>
    <p:extLst>
      <p:ext uri="{BB962C8B-B14F-4D97-AF65-F5344CB8AC3E}">
        <p14:creationId xmlns:p14="http://schemas.microsoft.com/office/powerpoint/2010/main" val="27569027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BA3BEE6-2B34-4350-85CD-05A9E761F163}" type="datetimeFigureOut">
              <a:rPr lang="en-US" smtClean="0"/>
              <a:t>9/11/2020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C7C360-B28C-4D98-81E3-413F8754D0A6}" type="slidenum">
              <a:rPr lang="en-US" smtClean="0"/>
              <a:t>‹#›</a:t>
            </a:fld>
            <a:endParaRPr lang="en-US"/>
          </a:p>
        </p:txBody>
      </p:sp>
    </p:spTree>
    <p:extLst>
      <p:ext uri="{BB962C8B-B14F-4D97-AF65-F5344CB8AC3E}">
        <p14:creationId xmlns:p14="http://schemas.microsoft.com/office/powerpoint/2010/main" val="3939494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BA3BEE6-2B34-4350-85CD-05A9E761F163}" type="datetimeFigureOut">
              <a:rPr lang="en-US" smtClean="0"/>
              <a:t>9/11/2020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C7C360-B28C-4D98-81E3-413F8754D0A6}" type="slidenum">
              <a:rPr lang="en-US" smtClean="0"/>
              <a:t>‹#›</a:t>
            </a:fld>
            <a:endParaRPr lang="en-US"/>
          </a:p>
        </p:txBody>
      </p:sp>
    </p:spTree>
    <p:extLst>
      <p:ext uri="{BB962C8B-B14F-4D97-AF65-F5344CB8AC3E}">
        <p14:creationId xmlns:p14="http://schemas.microsoft.com/office/powerpoint/2010/main" val="15802702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BA3BEE6-2B34-4350-85CD-05A9E761F163}" type="datetimeFigureOut">
              <a:rPr lang="en-US" smtClean="0"/>
              <a:t>9/11/2020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BC7C360-B28C-4D98-81E3-413F8754D0A6}" type="slidenum">
              <a:rPr lang="en-US" smtClean="0"/>
              <a:t>‹#›</a:t>
            </a:fld>
            <a:endParaRPr lang="en-US"/>
          </a:p>
        </p:txBody>
      </p:sp>
    </p:spTree>
    <p:extLst>
      <p:ext uri="{BB962C8B-B14F-4D97-AF65-F5344CB8AC3E}">
        <p14:creationId xmlns:p14="http://schemas.microsoft.com/office/powerpoint/2010/main" val="21612321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BA3BEE6-2B34-4350-85CD-05A9E761F163}" type="datetimeFigureOut">
              <a:rPr lang="en-US" smtClean="0"/>
              <a:t>9/11/2020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BC7C360-B28C-4D98-81E3-413F8754D0A6}" type="slidenum">
              <a:rPr lang="en-US" smtClean="0"/>
              <a:t>‹#›</a:t>
            </a:fld>
            <a:endParaRPr lang="en-US"/>
          </a:p>
        </p:txBody>
      </p:sp>
    </p:spTree>
    <p:extLst>
      <p:ext uri="{BB962C8B-B14F-4D97-AF65-F5344CB8AC3E}">
        <p14:creationId xmlns:p14="http://schemas.microsoft.com/office/powerpoint/2010/main" val="11940414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A3BEE6-2B34-4350-85CD-05A9E761F163}" type="datetimeFigureOut">
              <a:rPr lang="en-US" smtClean="0"/>
              <a:t>9/11/2020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BC7C360-B28C-4D98-81E3-413F8754D0A6}" type="slidenum">
              <a:rPr lang="en-US" smtClean="0"/>
              <a:t>‹#›</a:t>
            </a:fld>
            <a:endParaRPr lang="en-US"/>
          </a:p>
        </p:txBody>
      </p:sp>
    </p:spTree>
    <p:extLst>
      <p:ext uri="{BB962C8B-B14F-4D97-AF65-F5344CB8AC3E}">
        <p14:creationId xmlns:p14="http://schemas.microsoft.com/office/powerpoint/2010/main" val="35367514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A3BEE6-2B34-4350-85CD-05A9E761F163}" type="datetimeFigureOut">
              <a:rPr lang="en-US" smtClean="0"/>
              <a:t>9/11/2020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C7C360-B28C-4D98-81E3-413F8754D0A6}" type="slidenum">
              <a:rPr lang="en-US" smtClean="0"/>
              <a:t>‹#›</a:t>
            </a:fld>
            <a:endParaRPr lang="en-US"/>
          </a:p>
        </p:txBody>
      </p:sp>
    </p:spTree>
    <p:extLst>
      <p:ext uri="{BB962C8B-B14F-4D97-AF65-F5344CB8AC3E}">
        <p14:creationId xmlns:p14="http://schemas.microsoft.com/office/powerpoint/2010/main" val="5884195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A3BEE6-2B34-4350-85CD-05A9E761F163}" type="datetimeFigureOut">
              <a:rPr lang="en-US" smtClean="0"/>
              <a:t>9/11/2020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C7C360-B28C-4D98-81E3-413F8754D0A6}" type="slidenum">
              <a:rPr lang="en-US" smtClean="0"/>
              <a:t>‹#›</a:t>
            </a:fld>
            <a:endParaRPr lang="en-US"/>
          </a:p>
        </p:txBody>
      </p:sp>
    </p:spTree>
    <p:extLst>
      <p:ext uri="{BB962C8B-B14F-4D97-AF65-F5344CB8AC3E}">
        <p14:creationId xmlns:p14="http://schemas.microsoft.com/office/powerpoint/2010/main" val="19991921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A3BEE6-2B34-4350-85CD-05A9E761F163}" type="datetimeFigureOut">
              <a:rPr lang="en-US" smtClean="0"/>
              <a:t>9/11/2020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C7C360-B28C-4D98-81E3-413F8754D0A6}" type="slidenum">
              <a:rPr lang="en-US" smtClean="0"/>
              <a:t>‹#›</a:t>
            </a:fld>
            <a:endParaRPr lang="en-US"/>
          </a:p>
        </p:txBody>
      </p:sp>
    </p:spTree>
    <p:extLst>
      <p:ext uri="{BB962C8B-B14F-4D97-AF65-F5344CB8AC3E}">
        <p14:creationId xmlns:p14="http://schemas.microsoft.com/office/powerpoint/2010/main" val="27505294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Tro%20choi%20am%20nhac.ppt#1. Slide 1" TargetMode="Externa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27.xml.rels><?xml version="1.0" encoding="UTF-8" standalone="yes"?>
<Relationships xmlns="http://schemas.openxmlformats.org/package/2006/relationships"><Relationship Id="rId8" Type="http://schemas.openxmlformats.org/officeDocument/2006/relationships/image" Target="../media/image35.gif"/><Relationship Id="rId3" Type="http://schemas.openxmlformats.org/officeDocument/2006/relationships/image" Target="../media/image30.png"/><Relationship Id="rId7" Type="http://schemas.openxmlformats.org/officeDocument/2006/relationships/image" Target="../media/image34.gif"/><Relationship Id="rId2" Type="http://schemas.openxmlformats.org/officeDocument/2006/relationships/slideLayout" Target="../slideLayouts/slideLayout7.xml"/><Relationship Id="rId1" Type="http://schemas.openxmlformats.org/officeDocument/2006/relationships/audio" Target="../media/audio1.wav"/><Relationship Id="rId6" Type="http://schemas.openxmlformats.org/officeDocument/2006/relationships/image" Target="../media/image33.wmf"/><Relationship Id="rId5" Type="http://schemas.openxmlformats.org/officeDocument/2006/relationships/image" Target="../media/image32.wmf"/><Relationship Id="rId4" Type="http://schemas.openxmlformats.org/officeDocument/2006/relationships/image" Target="../media/image31.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endParaRPr lang="en-GB" smtClean="0"/>
          </a:p>
        </p:txBody>
      </p:sp>
      <p:sp>
        <p:nvSpPr>
          <p:cNvPr id="3075" name="Rectangle 3"/>
          <p:cNvSpPr>
            <a:spLocks noGrp="1" noChangeArrowheads="1"/>
          </p:cNvSpPr>
          <p:nvPr>
            <p:ph type="body" idx="1"/>
          </p:nvPr>
        </p:nvSpPr>
        <p:spPr/>
        <p:txBody>
          <a:bodyPr/>
          <a:lstStyle/>
          <a:p>
            <a:endParaRPr lang="en-GB" smtClean="0"/>
          </a:p>
        </p:txBody>
      </p:sp>
      <p:pic>
        <p:nvPicPr>
          <p:cNvPr id="3076" name="Picture 4" descr="mgtile3i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860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AutoShape 7">
            <a:hlinkClick r:id="rId3"/>
          </p:cNvPr>
          <p:cNvSpPr>
            <a:spLocks noChangeArrowheads="1"/>
          </p:cNvSpPr>
          <p:nvPr/>
        </p:nvSpPr>
        <p:spPr bwMode="auto">
          <a:xfrm>
            <a:off x="1371130" y="5105400"/>
            <a:ext cx="6782741" cy="914400"/>
          </a:xfrm>
          <a:prstGeom prst="flowChartAlternateProcess">
            <a:avLst/>
          </a:prstGeom>
          <a:gradFill rotWithShape="1">
            <a:gsLst>
              <a:gs pos="0">
                <a:srgbClr val="FFFF00"/>
              </a:gs>
              <a:gs pos="100000">
                <a:srgbClr val="767600"/>
              </a:gs>
            </a:gsLst>
            <a:path path="shape">
              <a:fillToRect l="50000" t="50000" r="50000" b="50000"/>
            </a:path>
          </a:gra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3200" b="1"/>
              <a:t>NĂM HỌC 2020- 2021</a:t>
            </a:r>
          </a:p>
        </p:txBody>
      </p:sp>
      <p:sp>
        <p:nvSpPr>
          <p:cNvPr id="3078" name="WordArt 11"/>
          <p:cNvSpPr>
            <a:spLocks noChangeArrowheads="1" noChangeShapeType="1" noTextEdit="1"/>
          </p:cNvSpPr>
          <p:nvPr/>
        </p:nvSpPr>
        <p:spPr bwMode="auto">
          <a:xfrm>
            <a:off x="2438400" y="2362200"/>
            <a:ext cx="5105400" cy="1201738"/>
          </a:xfrm>
          <a:prstGeom prst="rect">
            <a:avLst/>
          </a:prstGeom>
        </p:spPr>
        <p:txBody>
          <a:bodyPr wrap="none" fromWordArt="1">
            <a:prstTxWarp prst="textPlain">
              <a:avLst>
                <a:gd name="adj" fmla="val 50000"/>
              </a:avLst>
            </a:prstTxWarp>
          </a:bodyPr>
          <a:lstStyle/>
          <a:p>
            <a:pPr algn="ctr"/>
            <a:r>
              <a:rPr lang="en-US" sz="4000" b="1" kern="10" dirty="0" err="1" smtClean="0">
                <a:ln w="19050">
                  <a:solidFill>
                    <a:srgbClr val="99CCFF"/>
                  </a:solidFill>
                  <a:round/>
                  <a:headEnd/>
                  <a:tailEnd/>
                </a:ln>
                <a:solidFill>
                  <a:srgbClr val="FF0000"/>
                </a:solidFill>
                <a:effectLst>
                  <a:outerShdw blurRad="38100" dist="38100" dir="2700000" algn="tl">
                    <a:srgbClr val="000000">
                      <a:alpha val="43137"/>
                    </a:srgbClr>
                  </a:outerShdw>
                </a:effectLst>
                <a:latin typeface="Times New Roman"/>
                <a:cs typeface="Times New Roman"/>
              </a:rPr>
              <a:t>Tập</a:t>
            </a:r>
            <a:r>
              <a:rPr lang="en-US" sz="4000" b="1" kern="10" dirty="0" smtClean="0">
                <a:ln w="19050">
                  <a:solidFill>
                    <a:srgbClr val="99CCFF"/>
                  </a:solidFill>
                  <a:round/>
                  <a:headEnd/>
                  <a:tailEnd/>
                </a:ln>
                <a:solidFill>
                  <a:srgbClr val="FF0000"/>
                </a:solidFill>
                <a:effectLst>
                  <a:outerShdw blurRad="38100" dist="38100" dir="2700000" algn="tl">
                    <a:srgbClr val="000000">
                      <a:alpha val="43137"/>
                    </a:srgbClr>
                  </a:outerShdw>
                </a:effectLst>
                <a:latin typeface="Times New Roman"/>
                <a:cs typeface="Times New Roman"/>
              </a:rPr>
              <a:t> </a:t>
            </a:r>
            <a:r>
              <a:rPr lang="en-US" sz="4000" b="1" kern="10" dirty="0" err="1" smtClean="0">
                <a:ln w="19050">
                  <a:solidFill>
                    <a:srgbClr val="99CCFF"/>
                  </a:solidFill>
                  <a:round/>
                  <a:headEnd/>
                  <a:tailEnd/>
                </a:ln>
                <a:solidFill>
                  <a:srgbClr val="FF0000"/>
                </a:solidFill>
                <a:effectLst>
                  <a:outerShdw blurRad="38100" dist="38100" dir="2700000" algn="tl">
                    <a:srgbClr val="000000">
                      <a:alpha val="43137"/>
                    </a:srgbClr>
                  </a:outerShdw>
                </a:effectLst>
                <a:latin typeface="Times New Roman"/>
                <a:cs typeface="Times New Roman"/>
              </a:rPr>
              <a:t>làm</a:t>
            </a:r>
            <a:r>
              <a:rPr lang="en-US" sz="4000" b="1" kern="10" dirty="0" smtClean="0">
                <a:ln w="19050">
                  <a:solidFill>
                    <a:srgbClr val="99CCFF"/>
                  </a:solidFill>
                  <a:round/>
                  <a:headEnd/>
                  <a:tailEnd/>
                </a:ln>
                <a:solidFill>
                  <a:srgbClr val="FF0000"/>
                </a:solidFill>
                <a:effectLst>
                  <a:outerShdw blurRad="38100" dist="38100" dir="2700000" algn="tl">
                    <a:srgbClr val="000000">
                      <a:alpha val="43137"/>
                    </a:srgbClr>
                  </a:outerShdw>
                </a:effectLst>
                <a:latin typeface="Times New Roman"/>
                <a:cs typeface="Times New Roman"/>
              </a:rPr>
              <a:t> </a:t>
            </a:r>
            <a:r>
              <a:rPr lang="en-US" sz="4000" b="1" kern="10" dirty="0" err="1" smtClean="0">
                <a:ln w="19050">
                  <a:solidFill>
                    <a:srgbClr val="99CCFF"/>
                  </a:solidFill>
                  <a:round/>
                  <a:headEnd/>
                  <a:tailEnd/>
                </a:ln>
                <a:solidFill>
                  <a:srgbClr val="FF0000"/>
                </a:solidFill>
                <a:effectLst>
                  <a:outerShdw blurRad="38100" dist="38100" dir="2700000" algn="tl">
                    <a:srgbClr val="000000">
                      <a:alpha val="43137"/>
                    </a:srgbClr>
                  </a:outerShdw>
                </a:effectLst>
                <a:latin typeface="Times New Roman"/>
                <a:cs typeface="Times New Roman"/>
              </a:rPr>
              <a:t>văn</a:t>
            </a:r>
            <a:endParaRPr lang="en-US" sz="4000" b="1" kern="10" dirty="0" smtClean="0">
              <a:ln w="19050">
                <a:solidFill>
                  <a:srgbClr val="99CCFF"/>
                </a:solidFill>
                <a:round/>
                <a:headEnd/>
                <a:tailEnd/>
              </a:ln>
              <a:solidFill>
                <a:srgbClr val="FF0000"/>
              </a:solidFill>
              <a:effectLst>
                <a:outerShdw blurRad="38100" dist="38100" dir="2700000" algn="tl">
                  <a:srgbClr val="000000">
                    <a:alpha val="43137"/>
                  </a:srgbClr>
                </a:outerShdw>
              </a:effectLst>
              <a:latin typeface="Times New Roman"/>
              <a:cs typeface="Times New Roman"/>
            </a:endParaRPr>
          </a:p>
          <a:p>
            <a:pPr algn="ctr"/>
            <a:r>
              <a:rPr lang="en-US" sz="4000" b="1" kern="10" dirty="0" err="1" smtClean="0">
                <a:ln w="19050">
                  <a:solidFill>
                    <a:srgbClr val="99CCFF"/>
                  </a:solidFill>
                  <a:round/>
                  <a:headEnd/>
                  <a:tailEnd/>
                </a:ln>
                <a:solidFill>
                  <a:srgbClr val="FF0000"/>
                </a:solidFill>
                <a:effectLst>
                  <a:outerShdw blurRad="38100" dist="38100" dir="2700000" algn="tl">
                    <a:srgbClr val="000000">
                      <a:alpha val="43137"/>
                    </a:srgbClr>
                  </a:outerShdw>
                </a:effectLst>
                <a:latin typeface="Times New Roman"/>
                <a:cs typeface="Times New Roman"/>
              </a:rPr>
              <a:t>Luyện</a:t>
            </a:r>
            <a:r>
              <a:rPr lang="en-US" sz="4000" b="1" kern="10" dirty="0" smtClean="0">
                <a:ln w="19050">
                  <a:solidFill>
                    <a:srgbClr val="99CCFF"/>
                  </a:solidFill>
                  <a:round/>
                  <a:headEnd/>
                  <a:tailEnd/>
                </a:ln>
                <a:solidFill>
                  <a:srgbClr val="FF0000"/>
                </a:solidFill>
                <a:effectLst>
                  <a:outerShdw blurRad="38100" dist="38100" dir="2700000" algn="tl">
                    <a:srgbClr val="000000">
                      <a:alpha val="43137"/>
                    </a:srgbClr>
                  </a:outerShdw>
                </a:effectLst>
                <a:latin typeface="Times New Roman"/>
                <a:cs typeface="Times New Roman"/>
              </a:rPr>
              <a:t> </a:t>
            </a:r>
            <a:r>
              <a:rPr lang="en-US" sz="4000" b="1" kern="10" dirty="0" err="1" smtClean="0">
                <a:ln w="19050">
                  <a:solidFill>
                    <a:srgbClr val="99CCFF"/>
                  </a:solidFill>
                  <a:round/>
                  <a:headEnd/>
                  <a:tailEnd/>
                </a:ln>
                <a:solidFill>
                  <a:srgbClr val="FF0000"/>
                </a:solidFill>
                <a:effectLst>
                  <a:outerShdw blurRad="38100" dist="38100" dir="2700000" algn="tl">
                    <a:srgbClr val="000000">
                      <a:alpha val="43137"/>
                    </a:srgbClr>
                  </a:outerShdw>
                </a:effectLst>
                <a:latin typeface="Times New Roman"/>
                <a:cs typeface="Times New Roman"/>
              </a:rPr>
              <a:t>tập</a:t>
            </a:r>
            <a:r>
              <a:rPr lang="en-US" sz="4000" b="1" kern="10" dirty="0" smtClean="0">
                <a:ln w="19050">
                  <a:solidFill>
                    <a:srgbClr val="99CCFF"/>
                  </a:solidFill>
                  <a:round/>
                  <a:headEnd/>
                  <a:tailEnd/>
                </a:ln>
                <a:solidFill>
                  <a:srgbClr val="FF0000"/>
                </a:solidFill>
                <a:effectLst>
                  <a:outerShdw blurRad="38100" dist="38100" dir="2700000" algn="tl">
                    <a:srgbClr val="000000">
                      <a:alpha val="43137"/>
                    </a:srgbClr>
                  </a:outerShdw>
                </a:effectLst>
                <a:latin typeface="Times New Roman"/>
                <a:cs typeface="Times New Roman"/>
              </a:rPr>
              <a:t> </a:t>
            </a:r>
            <a:r>
              <a:rPr lang="en-US" sz="4000" b="1" kern="10" dirty="0" err="1" smtClean="0">
                <a:ln w="19050">
                  <a:solidFill>
                    <a:srgbClr val="99CCFF"/>
                  </a:solidFill>
                  <a:round/>
                  <a:headEnd/>
                  <a:tailEnd/>
                </a:ln>
                <a:solidFill>
                  <a:srgbClr val="FF0000"/>
                </a:solidFill>
                <a:effectLst>
                  <a:outerShdw blurRad="38100" dist="38100" dir="2700000" algn="tl">
                    <a:srgbClr val="000000">
                      <a:alpha val="43137"/>
                    </a:srgbClr>
                  </a:outerShdw>
                </a:effectLst>
                <a:latin typeface="Times New Roman"/>
                <a:cs typeface="Times New Roman"/>
              </a:rPr>
              <a:t>tả</a:t>
            </a:r>
            <a:r>
              <a:rPr lang="en-US" sz="4000" b="1" kern="10" dirty="0" smtClean="0">
                <a:ln w="19050">
                  <a:solidFill>
                    <a:srgbClr val="99CCFF"/>
                  </a:solidFill>
                  <a:round/>
                  <a:headEnd/>
                  <a:tailEnd/>
                </a:ln>
                <a:solidFill>
                  <a:srgbClr val="FF0000"/>
                </a:solidFill>
                <a:effectLst>
                  <a:outerShdw blurRad="38100" dist="38100" dir="2700000" algn="tl">
                    <a:srgbClr val="000000">
                      <a:alpha val="43137"/>
                    </a:srgbClr>
                  </a:outerShdw>
                </a:effectLst>
                <a:latin typeface="Times New Roman"/>
                <a:cs typeface="Times New Roman"/>
              </a:rPr>
              <a:t> </a:t>
            </a:r>
            <a:r>
              <a:rPr lang="en-US" sz="4000" b="1" kern="10" dirty="0" err="1" smtClean="0">
                <a:ln w="19050">
                  <a:solidFill>
                    <a:srgbClr val="99CCFF"/>
                  </a:solidFill>
                  <a:round/>
                  <a:headEnd/>
                  <a:tailEnd/>
                </a:ln>
                <a:solidFill>
                  <a:srgbClr val="FF0000"/>
                </a:solidFill>
                <a:effectLst>
                  <a:outerShdw blurRad="38100" dist="38100" dir="2700000" algn="tl">
                    <a:srgbClr val="000000">
                      <a:alpha val="43137"/>
                    </a:srgbClr>
                  </a:outerShdw>
                </a:effectLst>
                <a:latin typeface="Times New Roman"/>
                <a:cs typeface="Times New Roman"/>
              </a:rPr>
              <a:t>cảnh</a:t>
            </a:r>
            <a:endParaRPr lang="en-US" sz="4000" b="1" kern="10" dirty="0" smtClean="0">
              <a:ln w="19050">
                <a:solidFill>
                  <a:srgbClr val="99CCFF"/>
                </a:solidFill>
                <a:round/>
                <a:headEnd/>
                <a:tailEnd/>
              </a:ln>
              <a:solidFill>
                <a:srgbClr val="FF0000"/>
              </a:solidFill>
              <a:effectLst>
                <a:outerShdw blurRad="38100" dist="38100" dir="2700000" algn="tl">
                  <a:srgbClr val="000000">
                    <a:alpha val="43137"/>
                  </a:srgbClr>
                </a:outerShdw>
              </a:effectLst>
              <a:latin typeface="Times New Roman"/>
              <a:cs typeface="Times New Roman"/>
            </a:endParaRPr>
          </a:p>
          <a:p>
            <a:pPr algn="ctr"/>
            <a:r>
              <a:rPr lang="en-US" sz="4000" b="1" kern="10" dirty="0" smtClean="0">
                <a:ln w="19050">
                  <a:solidFill>
                    <a:srgbClr val="99CCFF"/>
                  </a:solidFill>
                  <a:round/>
                  <a:headEnd/>
                  <a:tailEnd/>
                </a:ln>
                <a:solidFill>
                  <a:srgbClr val="0000FF"/>
                </a:solidFill>
                <a:latin typeface="Times New Roman"/>
                <a:cs typeface="Times New Roman"/>
              </a:rPr>
              <a:t>(</a:t>
            </a:r>
            <a:r>
              <a:rPr lang="en-US" sz="4000" b="1" kern="10" dirty="0" err="1" smtClean="0">
                <a:ln w="19050">
                  <a:solidFill>
                    <a:srgbClr val="99CCFF"/>
                  </a:solidFill>
                  <a:round/>
                  <a:headEnd/>
                  <a:tailEnd/>
                </a:ln>
                <a:solidFill>
                  <a:srgbClr val="0000FF"/>
                </a:solidFill>
                <a:latin typeface="Times New Roman"/>
                <a:cs typeface="Times New Roman"/>
              </a:rPr>
              <a:t>Tiết</a:t>
            </a:r>
            <a:r>
              <a:rPr lang="en-US" sz="4000" b="1" kern="10" dirty="0" smtClean="0">
                <a:ln w="19050">
                  <a:solidFill>
                    <a:srgbClr val="99CCFF"/>
                  </a:solidFill>
                  <a:round/>
                  <a:headEnd/>
                  <a:tailEnd/>
                </a:ln>
                <a:solidFill>
                  <a:srgbClr val="0000FF"/>
                </a:solidFill>
                <a:latin typeface="Times New Roman"/>
                <a:cs typeface="Times New Roman"/>
              </a:rPr>
              <a:t> 2- </a:t>
            </a:r>
            <a:r>
              <a:rPr lang="en-US" sz="4000" b="1" kern="10" dirty="0" err="1" smtClean="0">
                <a:ln w="19050">
                  <a:solidFill>
                    <a:srgbClr val="99CCFF"/>
                  </a:solidFill>
                  <a:round/>
                  <a:headEnd/>
                  <a:tailEnd/>
                </a:ln>
                <a:solidFill>
                  <a:srgbClr val="0000FF"/>
                </a:solidFill>
                <a:latin typeface="Times New Roman"/>
                <a:cs typeface="Times New Roman"/>
              </a:rPr>
              <a:t>Tuần</a:t>
            </a:r>
            <a:r>
              <a:rPr lang="en-US" sz="4000" b="1" kern="10" dirty="0" smtClean="0">
                <a:ln w="19050">
                  <a:solidFill>
                    <a:srgbClr val="99CCFF"/>
                  </a:solidFill>
                  <a:round/>
                  <a:headEnd/>
                  <a:tailEnd/>
                </a:ln>
                <a:solidFill>
                  <a:srgbClr val="0000FF"/>
                </a:solidFill>
                <a:latin typeface="Times New Roman"/>
                <a:cs typeface="Times New Roman"/>
              </a:rPr>
              <a:t> 1)</a:t>
            </a:r>
            <a:endParaRPr lang="en-US" sz="4000" b="1" kern="10" dirty="0">
              <a:ln w="19050">
                <a:solidFill>
                  <a:srgbClr val="99CCFF"/>
                </a:solidFill>
                <a:round/>
                <a:headEnd/>
                <a:tailEnd/>
              </a:ln>
              <a:solidFill>
                <a:srgbClr val="0000FF"/>
              </a:solidFill>
              <a:latin typeface="Times New Roman"/>
              <a:cs typeface="Times New Roman"/>
            </a:endParaRPr>
          </a:p>
        </p:txBody>
      </p:sp>
      <p:grpSp>
        <p:nvGrpSpPr>
          <p:cNvPr id="3079" name="Group 22"/>
          <p:cNvGrpSpPr>
            <a:grpSpLocks/>
          </p:cNvGrpSpPr>
          <p:nvPr/>
        </p:nvGrpSpPr>
        <p:grpSpPr bwMode="auto">
          <a:xfrm>
            <a:off x="198732" y="115889"/>
            <a:ext cx="1920287" cy="1981738"/>
            <a:chOff x="3633788" y="2438399"/>
            <a:chExt cx="2081212" cy="2421779"/>
          </a:xfrm>
        </p:grpSpPr>
        <p:pic>
          <p:nvPicPr>
            <p:cNvPr id="3081" name="Picture 13" descr="Logo dep 5 (nen tro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33788" y="2438399"/>
              <a:ext cx="2081212" cy="2199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2" name="TextBox 24"/>
            <p:cNvSpPr txBox="1">
              <a:spLocks noChangeArrowheads="1"/>
            </p:cNvSpPr>
            <p:nvPr/>
          </p:nvSpPr>
          <p:spPr bwMode="auto">
            <a:xfrm>
              <a:off x="4033624" y="4371224"/>
              <a:ext cx="1447800" cy="488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sz="1000" b="1">
                  <a:solidFill>
                    <a:schemeClr val="bg1"/>
                  </a:solidFill>
                  <a:latin typeface="Times New Roman" pitchFamily="18" charset="0"/>
                  <a:cs typeface="Times New Roman" pitchFamily="18" charset="0"/>
                </a:rPr>
                <a:t>DẠY TỐT - HỌC TỐT</a:t>
              </a:r>
              <a:endParaRPr lang="vi-VN" sz="1000" b="1">
                <a:solidFill>
                  <a:schemeClr val="bg1"/>
                </a:solidFill>
                <a:latin typeface="Times New Roman" pitchFamily="18" charset="0"/>
                <a:cs typeface="Times New Roman" pitchFamily="18" charset="0"/>
              </a:endParaRPr>
            </a:p>
          </p:txBody>
        </p:sp>
      </p:grpSp>
      <p:sp>
        <p:nvSpPr>
          <p:cNvPr id="3080" name="Rectangle 20"/>
          <p:cNvSpPr>
            <a:spLocks noChangeArrowheads="1"/>
          </p:cNvSpPr>
          <p:nvPr/>
        </p:nvSpPr>
        <p:spPr bwMode="auto">
          <a:xfrm>
            <a:off x="0" y="-228600"/>
            <a:ext cx="9144000" cy="7086600"/>
          </a:xfrm>
          <a:prstGeom prst="rect">
            <a:avLst/>
          </a:prstGeom>
          <a:noFill/>
          <a:ln w="57150">
            <a:pattFill prst="sphere">
              <a:fgClr>
                <a:srgbClr val="0000FF"/>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buFont typeface="Arial" charset="0"/>
              <a:buNone/>
            </a:pPr>
            <a:endParaRPr lang="vi-VN"/>
          </a:p>
        </p:txBody>
      </p:sp>
    </p:spTree>
    <p:extLst>
      <p:ext uri="{BB962C8B-B14F-4D97-AF65-F5344CB8AC3E}">
        <p14:creationId xmlns:p14="http://schemas.microsoft.com/office/powerpoint/2010/main" val="288433643"/>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3"/>
          <p:cNvSpPr>
            <a:spLocks noGrp="1"/>
          </p:cNvSpPr>
          <p:nvPr>
            <p:ph type="dt" sz="half" idx="10"/>
          </p:nvPr>
        </p:nvSpPr>
        <p:spPr/>
        <p:txBody>
          <a:bodyPr/>
          <a:lstStyle/>
          <a:p>
            <a:r>
              <a:rPr lang="en-US"/>
              <a:t>dinh thi bich thuy</a:t>
            </a:r>
          </a:p>
        </p:txBody>
      </p:sp>
      <p:sp>
        <p:nvSpPr>
          <p:cNvPr id="22530" name="Rectangle 2"/>
          <p:cNvSpPr>
            <a:spLocks noChangeArrowheads="1"/>
          </p:cNvSpPr>
          <p:nvPr/>
        </p:nvSpPr>
        <p:spPr bwMode="auto">
          <a:xfrm>
            <a:off x="2971800" y="559475"/>
            <a:ext cx="5943600" cy="2031325"/>
          </a:xfrm>
          <a:prstGeom prst="rect">
            <a:avLst/>
          </a:prstGeom>
          <a:solidFill>
            <a:srgbClr val="FFC000"/>
          </a:solidFill>
          <a:ln>
            <a:noFill/>
          </a:ln>
          <a:effectLst/>
        </p:spPr>
        <p:txBody>
          <a:bodyPr>
            <a:spAutoFit/>
          </a:bodyPr>
          <a:lstStyle/>
          <a:p>
            <a:pPr>
              <a:lnSpc>
                <a:spcPct val="90000"/>
              </a:lnSpc>
              <a:spcBef>
                <a:spcPct val="20000"/>
              </a:spcBef>
              <a:buClr>
                <a:schemeClr val="tx2"/>
              </a:buClr>
              <a:buFont typeface="Times New Roman" pitchFamily="18" charset="0"/>
              <a:buNone/>
            </a:pPr>
            <a:r>
              <a:rPr lang="en-US" sz="2800" b="1" dirty="0">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Tả</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cánh</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đồng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buổi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sớm</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đám</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mây</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vòm</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trời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những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giọt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mưa</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những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sợi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cỏ</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những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gánh</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rau</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những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bó</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hoa</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huệ</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của</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người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bán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hàng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bầy</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sáo</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liệng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trên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cánh</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đồng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mặt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trời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mọc</a:t>
            </a:r>
            <a:endParaRPr lang="en-US" sz="2800" b="1" dirty="0">
              <a:solidFill>
                <a:srgbClr val="0000FF"/>
              </a:solidFill>
              <a:latin typeface="Times New Roman" pitchFamily="18" charset="0"/>
              <a:cs typeface="Times New Roman" pitchFamily="18" charset="0"/>
            </a:endParaRPr>
          </a:p>
        </p:txBody>
      </p:sp>
      <p:sp>
        <p:nvSpPr>
          <p:cNvPr id="22531" name="Text Box 3"/>
          <p:cNvSpPr txBox="1">
            <a:spLocks noChangeArrowheads="1"/>
          </p:cNvSpPr>
          <p:nvPr/>
        </p:nvSpPr>
        <p:spPr bwMode="auto">
          <a:xfrm>
            <a:off x="76200" y="901005"/>
            <a:ext cx="2514600" cy="1384995"/>
          </a:xfrm>
          <a:prstGeom prst="rect">
            <a:avLst/>
          </a:prstGeom>
          <a:solidFill>
            <a:srgbClr val="FFFF00"/>
          </a:solidFill>
          <a:ln>
            <a:noFill/>
          </a:ln>
          <a:effectLst/>
        </p:spPr>
        <p:txBody>
          <a:bodyPr wrap="square">
            <a:spAutoFit/>
          </a:bodyPr>
          <a:lstStyle/>
          <a:p>
            <a:pPr>
              <a:spcBef>
                <a:spcPct val="50000"/>
              </a:spcBef>
            </a:pPr>
            <a:r>
              <a:rPr lang="en-US" sz="2800" b="1" dirty="0" err="1">
                <a:solidFill>
                  <a:srgbClr val="990033"/>
                </a:solidFill>
                <a:latin typeface="Times New Roman" pitchFamily="18" charset="0"/>
                <a:cs typeface="Times New Roman" pitchFamily="18" charset="0"/>
              </a:rPr>
              <a:t>a,Những</a:t>
            </a:r>
            <a:r>
              <a:rPr lang="en-US" sz="2800" b="1" dirty="0">
                <a:solidFill>
                  <a:srgbClr val="990033"/>
                </a:solidFill>
                <a:latin typeface="Times New Roman" pitchFamily="18" charset="0"/>
                <a:cs typeface="Times New Roman" pitchFamily="18" charset="0"/>
              </a:rPr>
              <a:t> </a:t>
            </a:r>
            <a:r>
              <a:rPr lang="en-US" sz="2800" b="1" dirty="0" err="1">
                <a:solidFill>
                  <a:srgbClr val="990033"/>
                </a:solidFill>
                <a:latin typeface="Times New Roman" pitchFamily="18" charset="0"/>
                <a:cs typeface="Times New Roman" pitchFamily="18" charset="0"/>
              </a:rPr>
              <a:t>sự</a:t>
            </a:r>
            <a:r>
              <a:rPr lang="en-US" sz="2800" b="1" dirty="0">
                <a:solidFill>
                  <a:srgbClr val="990033"/>
                </a:solidFill>
                <a:latin typeface="Times New Roman" pitchFamily="18" charset="0"/>
                <a:cs typeface="Times New Roman" pitchFamily="18" charset="0"/>
              </a:rPr>
              <a:t> </a:t>
            </a:r>
            <a:r>
              <a:rPr lang="en-US" sz="2800" b="1" dirty="0" err="1">
                <a:solidFill>
                  <a:srgbClr val="990033"/>
                </a:solidFill>
                <a:latin typeface="Times New Roman" pitchFamily="18" charset="0"/>
                <a:cs typeface="Times New Roman" pitchFamily="18" charset="0"/>
              </a:rPr>
              <a:t>vật</a:t>
            </a:r>
            <a:r>
              <a:rPr lang="en-US" sz="2800" b="1" dirty="0">
                <a:solidFill>
                  <a:srgbClr val="990033"/>
                </a:solidFill>
                <a:latin typeface="Times New Roman" pitchFamily="18" charset="0"/>
                <a:cs typeface="Times New Roman" pitchFamily="18" charset="0"/>
              </a:rPr>
              <a:t> </a:t>
            </a:r>
            <a:r>
              <a:rPr lang="en-US" sz="2800" b="1" dirty="0" err="1">
                <a:solidFill>
                  <a:srgbClr val="990033"/>
                </a:solidFill>
                <a:latin typeface="Times New Roman" pitchFamily="18" charset="0"/>
                <a:cs typeface="Times New Roman" pitchFamily="18" charset="0"/>
              </a:rPr>
              <a:t>trong</a:t>
            </a:r>
            <a:r>
              <a:rPr lang="en-US" sz="2800" b="1" dirty="0">
                <a:solidFill>
                  <a:srgbClr val="990033"/>
                </a:solidFill>
                <a:latin typeface="Times New Roman" pitchFamily="18" charset="0"/>
                <a:cs typeface="Times New Roman" pitchFamily="18" charset="0"/>
              </a:rPr>
              <a:t> </a:t>
            </a:r>
            <a:r>
              <a:rPr lang="en-US" sz="2800" b="1" dirty="0" err="1">
                <a:solidFill>
                  <a:srgbClr val="990033"/>
                </a:solidFill>
                <a:latin typeface="Times New Roman" pitchFamily="18" charset="0"/>
                <a:cs typeface="Times New Roman" pitchFamily="18" charset="0"/>
              </a:rPr>
              <a:t>buổi</a:t>
            </a:r>
            <a:r>
              <a:rPr lang="en-US" sz="2800" b="1" dirty="0">
                <a:solidFill>
                  <a:srgbClr val="990033"/>
                </a:solidFill>
                <a:latin typeface="Times New Roman" pitchFamily="18" charset="0"/>
                <a:cs typeface="Times New Roman" pitchFamily="18" charset="0"/>
              </a:rPr>
              <a:t> </a:t>
            </a:r>
            <a:r>
              <a:rPr lang="en-US" sz="2800" b="1" dirty="0" err="1">
                <a:solidFill>
                  <a:srgbClr val="990033"/>
                </a:solidFill>
                <a:latin typeface="Times New Roman" pitchFamily="18" charset="0"/>
                <a:cs typeface="Times New Roman" pitchFamily="18" charset="0"/>
              </a:rPr>
              <a:t>sớm</a:t>
            </a:r>
            <a:r>
              <a:rPr lang="en-US" sz="2800" b="1" dirty="0">
                <a:solidFill>
                  <a:srgbClr val="990033"/>
                </a:solidFill>
                <a:latin typeface="Times New Roman" pitchFamily="18" charset="0"/>
                <a:cs typeface="Times New Roman" pitchFamily="18" charset="0"/>
              </a:rPr>
              <a:t> </a:t>
            </a:r>
            <a:r>
              <a:rPr lang="en-US" sz="2800" b="1" dirty="0" err="1">
                <a:solidFill>
                  <a:srgbClr val="990033"/>
                </a:solidFill>
                <a:latin typeface="Times New Roman" pitchFamily="18" charset="0"/>
                <a:cs typeface="Times New Roman" pitchFamily="18" charset="0"/>
              </a:rPr>
              <a:t>mùa</a:t>
            </a:r>
            <a:r>
              <a:rPr lang="en-US" sz="2800" b="1" dirty="0">
                <a:solidFill>
                  <a:srgbClr val="990033"/>
                </a:solidFill>
                <a:latin typeface="Times New Roman" pitchFamily="18" charset="0"/>
                <a:cs typeface="Times New Roman" pitchFamily="18" charset="0"/>
              </a:rPr>
              <a:t> </a:t>
            </a:r>
            <a:r>
              <a:rPr lang="en-US" sz="2800" b="1" dirty="0" err="1">
                <a:solidFill>
                  <a:srgbClr val="990033"/>
                </a:solidFill>
                <a:latin typeface="Times New Roman" pitchFamily="18" charset="0"/>
                <a:cs typeface="Times New Roman" pitchFamily="18" charset="0"/>
              </a:rPr>
              <a:t>thu</a:t>
            </a:r>
            <a:endParaRPr lang="en-US" sz="2800" b="1" dirty="0">
              <a:solidFill>
                <a:srgbClr val="990033"/>
              </a:solidFill>
              <a:latin typeface="Times New Roman" pitchFamily="18" charset="0"/>
              <a:cs typeface="Times New Roman" pitchFamily="18" charset="0"/>
            </a:endParaRPr>
          </a:p>
        </p:txBody>
      </p:sp>
      <p:sp>
        <p:nvSpPr>
          <p:cNvPr id="22532" name="AutoShape 4"/>
          <p:cNvSpPr>
            <a:spLocks/>
          </p:cNvSpPr>
          <p:nvPr/>
        </p:nvSpPr>
        <p:spPr bwMode="auto">
          <a:xfrm flipH="1">
            <a:off x="2667000" y="559475"/>
            <a:ext cx="304800" cy="2031325"/>
          </a:xfrm>
          <a:prstGeom prst="rightBrace">
            <a:avLst>
              <a:gd name="adj1" fmla="val 64583"/>
              <a:gd name="adj2" fmla="val 50000"/>
            </a:avLst>
          </a:prstGeom>
          <a:noFill/>
          <a:ln w="28575">
            <a:solidFill>
              <a:srgbClr val="FF006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solidFill>
                <a:srgbClr val="6600CC"/>
              </a:solidFill>
            </a:endParaRPr>
          </a:p>
        </p:txBody>
      </p:sp>
      <p:sp>
        <p:nvSpPr>
          <p:cNvPr id="22533" name="Text Box 5"/>
          <p:cNvSpPr txBox="1">
            <a:spLocks noChangeArrowheads="1"/>
          </p:cNvSpPr>
          <p:nvPr/>
        </p:nvSpPr>
        <p:spPr bwMode="auto">
          <a:xfrm>
            <a:off x="76200" y="3871119"/>
            <a:ext cx="2362200" cy="1384995"/>
          </a:xfrm>
          <a:prstGeom prst="rect">
            <a:avLst/>
          </a:prstGeom>
          <a:gradFill rotWithShape="1">
            <a:gsLst>
              <a:gs pos="0">
                <a:srgbClr val="FFCCFF"/>
              </a:gs>
              <a:gs pos="50000">
                <a:schemeClr val="bg1"/>
              </a:gs>
              <a:gs pos="100000">
                <a:srgbClr val="FFCCFF"/>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800" b="1" dirty="0" err="1">
                <a:solidFill>
                  <a:srgbClr val="990033"/>
                </a:solidFill>
                <a:latin typeface="Times New Roman" pitchFamily="18" charset="0"/>
                <a:cs typeface="Times New Roman" pitchFamily="18" charset="0"/>
              </a:rPr>
              <a:t>b,Quan</a:t>
            </a:r>
            <a:r>
              <a:rPr lang="en-US" sz="2800" b="1" dirty="0">
                <a:solidFill>
                  <a:srgbClr val="990033"/>
                </a:solidFill>
                <a:latin typeface="Times New Roman" pitchFamily="18" charset="0"/>
                <a:cs typeface="Times New Roman" pitchFamily="18" charset="0"/>
              </a:rPr>
              <a:t> </a:t>
            </a:r>
            <a:r>
              <a:rPr lang="en-US" sz="2800" b="1" dirty="0" err="1">
                <a:solidFill>
                  <a:srgbClr val="990033"/>
                </a:solidFill>
                <a:latin typeface="Times New Roman" pitchFamily="18" charset="0"/>
                <a:cs typeface="Times New Roman" pitchFamily="18" charset="0"/>
              </a:rPr>
              <a:t>sát</a:t>
            </a:r>
            <a:r>
              <a:rPr lang="en-US" sz="2800" b="1" dirty="0">
                <a:solidFill>
                  <a:srgbClr val="990033"/>
                </a:solidFill>
                <a:latin typeface="Times New Roman" pitchFamily="18" charset="0"/>
                <a:cs typeface="Times New Roman" pitchFamily="18" charset="0"/>
              </a:rPr>
              <a:t> </a:t>
            </a:r>
            <a:r>
              <a:rPr lang="en-US" sz="2800" b="1" dirty="0" err="1">
                <a:solidFill>
                  <a:srgbClr val="990033"/>
                </a:solidFill>
                <a:latin typeface="Times New Roman" pitchFamily="18" charset="0"/>
                <a:cs typeface="Times New Roman" pitchFamily="18" charset="0"/>
              </a:rPr>
              <a:t>bằng</a:t>
            </a:r>
            <a:r>
              <a:rPr lang="en-US" sz="2800" b="1" dirty="0">
                <a:solidFill>
                  <a:srgbClr val="990033"/>
                </a:solidFill>
                <a:latin typeface="Times New Roman" pitchFamily="18" charset="0"/>
                <a:cs typeface="Times New Roman" pitchFamily="18" charset="0"/>
              </a:rPr>
              <a:t> </a:t>
            </a:r>
            <a:r>
              <a:rPr lang="en-US" sz="2800" b="1" dirty="0" err="1">
                <a:solidFill>
                  <a:srgbClr val="990033"/>
                </a:solidFill>
                <a:latin typeface="Times New Roman" pitchFamily="18" charset="0"/>
                <a:cs typeface="Times New Roman" pitchFamily="18" charset="0"/>
              </a:rPr>
              <a:t>những</a:t>
            </a:r>
            <a:r>
              <a:rPr lang="en-US" sz="2800" b="1" dirty="0">
                <a:solidFill>
                  <a:srgbClr val="990033"/>
                </a:solidFill>
                <a:latin typeface="Times New Roman" pitchFamily="18" charset="0"/>
                <a:cs typeface="Times New Roman" pitchFamily="18" charset="0"/>
              </a:rPr>
              <a:t> </a:t>
            </a:r>
            <a:r>
              <a:rPr lang="en-US" sz="2800" b="1" dirty="0" err="1">
                <a:solidFill>
                  <a:srgbClr val="990033"/>
                </a:solidFill>
                <a:latin typeface="Times New Roman" pitchFamily="18" charset="0"/>
                <a:cs typeface="Times New Roman" pitchFamily="18" charset="0"/>
              </a:rPr>
              <a:t>giác</a:t>
            </a:r>
            <a:r>
              <a:rPr lang="en-US" sz="2800" b="1" dirty="0">
                <a:solidFill>
                  <a:srgbClr val="990033"/>
                </a:solidFill>
                <a:latin typeface="Times New Roman" pitchFamily="18" charset="0"/>
                <a:cs typeface="Times New Roman" pitchFamily="18" charset="0"/>
              </a:rPr>
              <a:t> </a:t>
            </a:r>
            <a:r>
              <a:rPr lang="en-US" sz="2800" b="1" dirty="0" err="1">
                <a:solidFill>
                  <a:srgbClr val="990033"/>
                </a:solidFill>
                <a:latin typeface="Times New Roman" pitchFamily="18" charset="0"/>
                <a:cs typeface="Times New Roman" pitchFamily="18" charset="0"/>
              </a:rPr>
              <a:t>quan</a:t>
            </a:r>
            <a:endParaRPr lang="en-US" sz="2800" b="1" dirty="0">
              <a:solidFill>
                <a:srgbClr val="990033"/>
              </a:solidFill>
              <a:latin typeface="Times New Roman" pitchFamily="18" charset="0"/>
              <a:cs typeface="Times New Roman" pitchFamily="18" charset="0"/>
            </a:endParaRPr>
          </a:p>
        </p:txBody>
      </p:sp>
      <p:sp>
        <p:nvSpPr>
          <p:cNvPr id="22534" name="Rectangle 6"/>
          <p:cNvSpPr>
            <a:spLocks noChangeArrowheads="1"/>
          </p:cNvSpPr>
          <p:nvPr/>
        </p:nvSpPr>
        <p:spPr bwMode="auto">
          <a:xfrm>
            <a:off x="2667000" y="2743200"/>
            <a:ext cx="6248400" cy="3810000"/>
          </a:xfrm>
          <a:prstGeom prst="rect">
            <a:avLst/>
          </a:prstGeom>
          <a:solidFill>
            <a:srgbClr val="FFFF00"/>
          </a:solidFill>
          <a:ln>
            <a:noFill/>
          </a:ln>
          <a:effectLst/>
        </p:spPr>
        <p:txBody>
          <a:bodyPr/>
          <a:lstStyle/>
          <a:p>
            <a:pPr marL="342900" indent="-342900">
              <a:spcBef>
                <a:spcPct val="20000"/>
              </a:spcBef>
            </a:pPr>
            <a:r>
              <a:rPr lang="en-US" sz="2800" b="1" dirty="0">
                <a:solidFill>
                  <a:srgbClr val="990033"/>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Tác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giả</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quan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sát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bằng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xúc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giác</a:t>
            </a:r>
            <a:r>
              <a:rPr lang="en-US" sz="2800" b="1" dirty="0">
                <a:solidFill>
                  <a:srgbClr val="0000FF"/>
                </a:solidFill>
                <a:latin typeface="Times New Roman" pitchFamily="18" charset="0"/>
                <a:cs typeface="Times New Roman" pitchFamily="18" charset="0"/>
              </a:rPr>
              <a:t> </a:t>
            </a:r>
            <a:r>
              <a:rPr lang="en-US" sz="2800" b="1" dirty="0">
                <a:solidFill>
                  <a:srgbClr val="990033"/>
                </a:solidFill>
                <a:latin typeface="Times New Roman" pitchFamily="18" charset="0"/>
                <a:cs typeface="Times New Roman" pitchFamily="18" charset="0"/>
              </a:rPr>
              <a:t> (</a:t>
            </a:r>
            <a:r>
              <a:rPr lang="en-US" sz="2800" b="1" dirty="0" err="1">
                <a:solidFill>
                  <a:srgbClr val="990033"/>
                </a:solidFill>
                <a:latin typeface="Times New Roman" pitchFamily="18" charset="0"/>
                <a:cs typeface="Times New Roman" pitchFamily="18" charset="0"/>
              </a:rPr>
              <a:t>cảm</a:t>
            </a:r>
            <a:r>
              <a:rPr lang="en-US" sz="2800" b="1" dirty="0">
                <a:solidFill>
                  <a:srgbClr val="990033"/>
                </a:solidFill>
                <a:latin typeface="Times New Roman" pitchFamily="18" charset="0"/>
                <a:cs typeface="Times New Roman" pitchFamily="18" charset="0"/>
              </a:rPr>
              <a:t> </a:t>
            </a:r>
            <a:r>
              <a:rPr lang="en-US" sz="2800" b="1" dirty="0" err="1">
                <a:solidFill>
                  <a:srgbClr val="990033"/>
                </a:solidFill>
                <a:latin typeface="Times New Roman" pitchFamily="18" charset="0"/>
                <a:cs typeface="Times New Roman" pitchFamily="18" charset="0"/>
              </a:rPr>
              <a:t>giác</a:t>
            </a:r>
            <a:r>
              <a:rPr lang="en-US" sz="2800" b="1" dirty="0">
                <a:solidFill>
                  <a:srgbClr val="990033"/>
                </a:solidFill>
                <a:latin typeface="Times New Roman" pitchFamily="18" charset="0"/>
                <a:cs typeface="Times New Roman" pitchFamily="18" charset="0"/>
              </a:rPr>
              <a:t> </a:t>
            </a:r>
            <a:r>
              <a:rPr lang="en-US" sz="2800" b="1" dirty="0" err="1">
                <a:solidFill>
                  <a:srgbClr val="990033"/>
                </a:solidFill>
                <a:latin typeface="Times New Roman" pitchFamily="18" charset="0"/>
                <a:cs typeface="Times New Roman" pitchFamily="18" charset="0"/>
              </a:rPr>
              <a:t>của</a:t>
            </a:r>
            <a:r>
              <a:rPr lang="en-US" sz="2800" b="1" dirty="0">
                <a:solidFill>
                  <a:srgbClr val="990033"/>
                </a:solidFill>
                <a:latin typeface="Times New Roman" pitchFamily="18" charset="0"/>
                <a:cs typeface="Times New Roman" pitchFamily="18" charset="0"/>
              </a:rPr>
              <a:t> </a:t>
            </a:r>
            <a:r>
              <a:rPr lang="en-US" sz="2800" b="1" dirty="0" err="1">
                <a:solidFill>
                  <a:srgbClr val="990033"/>
                </a:solidFill>
                <a:latin typeface="Times New Roman" pitchFamily="18" charset="0"/>
                <a:cs typeface="Times New Roman" pitchFamily="18" charset="0"/>
              </a:rPr>
              <a:t>làn</a:t>
            </a:r>
            <a:r>
              <a:rPr lang="en-US" sz="2800" b="1" dirty="0">
                <a:solidFill>
                  <a:srgbClr val="990033"/>
                </a:solidFill>
                <a:latin typeface="Times New Roman" pitchFamily="18" charset="0"/>
                <a:cs typeface="Times New Roman" pitchFamily="18" charset="0"/>
              </a:rPr>
              <a:t> da): </a:t>
            </a:r>
            <a:r>
              <a:rPr lang="en-US" sz="2800" b="1" dirty="0" err="1">
                <a:solidFill>
                  <a:srgbClr val="990033"/>
                </a:solidFill>
                <a:latin typeface="Times New Roman" pitchFamily="18" charset="0"/>
                <a:cs typeface="Times New Roman" pitchFamily="18" charset="0"/>
              </a:rPr>
              <a:t>thấy</a:t>
            </a:r>
            <a:r>
              <a:rPr lang="en-US" sz="2800" b="1" dirty="0">
                <a:solidFill>
                  <a:srgbClr val="990033"/>
                </a:solidFill>
                <a:latin typeface="Times New Roman" pitchFamily="18" charset="0"/>
                <a:cs typeface="Times New Roman" pitchFamily="18" charset="0"/>
              </a:rPr>
              <a:t> </a:t>
            </a:r>
            <a:r>
              <a:rPr lang="en-US" sz="2800" b="1" dirty="0" err="1">
                <a:solidFill>
                  <a:srgbClr val="990033"/>
                </a:solidFill>
                <a:latin typeface="Times New Roman" pitchFamily="18" charset="0"/>
                <a:cs typeface="Times New Roman" pitchFamily="18" charset="0"/>
              </a:rPr>
              <a:t>sớm</a:t>
            </a:r>
            <a:r>
              <a:rPr lang="en-US" sz="2800" b="1" dirty="0">
                <a:solidFill>
                  <a:srgbClr val="990033"/>
                </a:solidFill>
                <a:latin typeface="Times New Roman" pitchFamily="18" charset="0"/>
                <a:cs typeface="Times New Roman" pitchFamily="18" charset="0"/>
              </a:rPr>
              <a:t> </a:t>
            </a:r>
            <a:r>
              <a:rPr lang="en-US" sz="2800" b="1" dirty="0" err="1">
                <a:solidFill>
                  <a:srgbClr val="990033"/>
                </a:solidFill>
                <a:latin typeface="Times New Roman" pitchFamily="18" charset="0"/>
                <a:cs typeface="Times New Roman" pitchFamily="18" charset="0"/>
              </a:rPr>
              <a:t>đầu</a:t>
            </a:r>
            <a:r>
              <a:rPr lang="en-US" sz="2800" b="1" dirty="0">
                <a:solidFill>
                  <a:srgbClr val="990033"/>
                </a:solidFill>
                <a:latin typeface="Times New Roman" pitchFamily="18" charset="0"/>
                <a:cs typeface="Times New Roman" pitchFamily="18" charset="0"/>
              </a:rPr>
              <a:t> </a:t>
            </a:r>
            <a:r>
              <a:rPr lang="en-US" sz="2800" b="1" dirty="0" err="1">
                <a:solidFill>
                  <a:srgbClr val="990033"/>
                </a:solidFill>
                <a:latin typeface="Times New Roman" pitchFamily="18" charset="0"/>
                <a:cs typeface="Times New Roman" pitchFamily="18" charset="0"/>
              </a:rPr>
              <a:t>thu</a:t>
            </a:r>
            <a:r>
              <a:rPr lang="en-US" sz="2800" b="1" dirty="0">
                <a:solidFill>
                  <a:srgbClr val="990033"/>
                </a:solidFill>
                <a:latin typeface="Times New Roman" pitchFamily="18" charset="0"/>
                <a:cs typeface="Times New Roman" pitchFamily="18" charset="0"/>
              </a:rPr>
              <a:t> </a:t>
            </a:r>
            <a:r>
              <a:rPr lang="en-US" sz="2800" b="1" dirty="0" err="1">
                <a:solidFill>
                  <a:srgbClr val="990033"/>
                </a:solidFill>
                <a:latin typeface="Times New Roman" pitchFamily="18" charset="0"/>
                <a:cs typeface="Times New Roman" pitchFamily="18" charset="0"/>
              </a:rPr>
              <a:t>mát</a:t>
            </a:r>
            <a:r>
              <a:rPr lang="en-US" sz="2800" b="1" dirty="0">
                <a:solidFill>
                  <a:srgbClr val="990033"/>
                </a:solidFill>
                <a:latin typeface="Times New Roman" pitchFamily="18" charset="0"/>
                <a:cs typeface="Times New Roman" pitchFamily="18" charset="0"/>
              </a:rPr>
              <a:t> </a:t>
            </a:r>
            <a:r>
              <a:rPr lang="en-US" sz="2800" b="1" dirty="0" err="1">
                <a:solidFill>
                  <a:srgbClr val="990033"/>
                </a:solidFill>
                <a:latin typeface="Times New Roman" pitchFamily="18" charset="0"/>
                <a:cs typeface="Times New Roman" pitchFamily="18" charset="0"/>
              </a:rPr>
              <a:t>lạnh</a:t>
            </a:r>
            <a:r>
              <a:rPr lang="en-US" sz="2800" b="1" dirty="0">
                <a:solidFill>
                  <a:srgbClr val="990033"/>
                </a:solidFill>
                <a:latin typeface="Times New Roman" pitchFamily="18" charset="0"/>
                <a:cs typeface="Times New Roman" pitchFamily="18" charset="0"/>
              </a:rPr>
              <a:t>, </a:t>
            </a:r>
            <a:r>
              <a:rPr lang="en-US" sz="2800" b="1" dirty="0" err="1">
                <a:solidFill>
                  <a:srgbClr val="990033"/>
                </a:solidFill>
                <a:latin typeface="Times New Roman" pitchFamily="18" charset="0"/>
                <a:cs typeface="Times New Roman" pitchFamily="18" charset="0"/>
              </a:rPr>
              <a:t>một</a:t>
            </a:r>
            <a:r>
              <a:rPr lang="en-US" sz="2800" b="1" dirty="0">
                <a:solidFill>
                  <a:srgbClr val="990033"/>
                </a:solidFill>
                <a:latin typeface="Times New Roman" pitchFamily="18" charset="0"/>
                <a:cs typeface="Times New Roman" pitchFamily="18" charset="0"/>
              </a:rPr>
              <a:t> </a:t>
            </a:r>
            <a:r>
              <a:rPr lang="en-US" sz="2800" b="1" dirty="0" err="1">
                <a:solidFill>
                  <a:srgbClr val="990033"/>
                </a:solidFill>
                <a:latin typeface="Times New Roman" pitchFamily="18" charset="0"/>
                <a:cs typeface="Times New Roman" pitchFamily="18" charset="0"/>
              </a:rPr>
              <a:t>vài</a:t>
            </a:r>
            <a:r>
              <a:rPr lang="en-US" sz="2800" b="1" dirty="0">
                <a:solidFill>
                  <a:srgbClr val="990033"/>
                </a:solidFill>
                <a:latin typeface="Times New Roman" pitchFamily="18" charset="0"/>
                <a:cs typeface="Times New Roman" pitchFamily="18" charset="0"/>
              </a:rPr>
              <a:t> </a:t>
            </a:r>
            <a:r>
              <a:rPr lang="en-US" sz="2800" b="1" dirty="0" err="1">
                <a:solidFill>
                  <a:srgbClr val="990033"/>
                </a:solidFill>
                <a:latin typeface="Times New Roman" pitchFamily="18" charset="0"/>
                <a:cs typeface="Times New Roman" pitchFamily="18" charset="0"/>
              </a:rPr>
              <a:t>mưa</a:t>
            </a:r>
            <a:r>
              <a:rPr lang="en-US" sz="2800" b="1" dirty="0">
                <a:solidFill>
                  <a:srgbClr val="990033"/>
                </a:solidFill>
                <a:latin typeface="Times New Roman" pitchFamily="18" charset="0"/>
                <a:cs typeface="Times New Roman" pitchFamily="18" charset="0"/>
              </a:rPr>
              <a:t> </a:t>
            </a:r>
            <a:r>
              <a:rPr lang="en-US" sz="2800" b="1" dirty="0" err="1">
                <a:solidFill>
                  <a:srgbClr val="990033"/>
                </a:solidFill>
                <a:latin typeface="Times New Roman" pitchFamily="18" charset="0"/>
                <a:cs typeface="Times New Roman" pitchFamily="18" charset="0"/>
              </a:rPr>
              <a:t>loáng</a:t>
            </a:r>
            <a:r>
              <a:rPr lang="en-US" sz="2800" b="1" dirty="0">
                <a:solidFill>
                  <a:srgbClr val="990033"/>
                </a:solidFill>
                <a:latin typeface="Times New Roman" pitchFamily="18" charset="0"/>
                <a:cs typeface="Times New Roman" pitchFamily="18" charset="0"/>
              </a:rPr>
              <a:t> </a:t>
            </a:r>
            <a:r>
              <a:rPr lang="en-US" sz="2800" b="1" dirty="0" err="1">
                <a:solidFill>
                  <a:srgbClr val="990033"/>
                </a:solidFill>
                <a:latin typeface="Times New Roman" pitchFamily="18" charset="0"/>
                <a:cs typeface="Times New Roman" pitchFamily="18" charset="0"/>
              </a:rPr>
              <a:t>thoáng</a:t>
            </a:r>
            <a:r>
              <a:rPr lang="en-US" sz="2800" b="1" dirty="0">
                <a:solidFill>
                  <a:srgbClr val="990033"/>
                </a:solidFill>
                <a:latin typeface="Times New Roman" pitchFamily="18" charset="0"/>
                <a:cs typeface="Times New Roman" pitchFamily="18" charset="0"/>
              </a:rPr>
              <a:t> </a:t>
            </a:r>
            <a:r>
              <a:rPr lang="en-US" sz="2800" b="1" dirty="0" err="1">
                <a:solidFill>
                  <a:srgbClr val="990033"/>
                </a:solidFill>
                <a:latin typeface="Times New Roman" pitchFamily="18" charset="0"/>
                <a:cs typeface="Times New Roman" pitchFamily="18" charset="0"/>
              </a:rPr>
              <a:t>rơi</a:t>
            </a:r>
            <a:r>
              <a:rPr lang="en-US" sz="2800" b="1" dirty="0">
                <a:solidFill>
                  <a:srgbClr val="990033"/>
                </a:solidFill>
                <a:latin typeface="Times New Roman" pitchFamily="18" charset="0"/>
                <a:cs typeface="Times New Roman" pitchFamily="18" charset="0"/>
              </a:rPr>
              <a:t> </a:t>
            </a:r>
            <a:r>
              <a:rPr lang="en-US" sz="2800" b="1" dirty="0" err="1">
                <a:solidFill>
                  <a:srgbClr val="990033"/>
                </a:solidFill>
                <a:latin typeface="Times New Roman" pitchFamily="18" charset="0"/>
                <a:cs typeface="Times New Roman" pitchFamily="18" charset="0"/>
              </a:rPr>
              <a:t>trên</a:t>
            </a:r>
            <a:r>
              <a:rPr lang="en-US" sz="2800" b="1" dirty="0">
                <a:solidFill>
                  <a:srgbClr val="990033"/>
                </a:solidFill>
                <a:latin typeface="Times New Roman" pitchFamily="18" charset="0"/>
                <a:cs typeface="Times New Roman" pitchFamily="18" charset="0"/>
              </a:rPr>
              <a:t> </a:t>
            </a:r>
            <a:r>
              <a:rPr lang="en-US" sz="2800" b="1" dirty="0" err="1">
                <a:solidFill>
                  <a:srgbClr val="990033"/>
                </a:solidFill>
                <a:latin typeface="Times New Roman" pitchFamily="18" charset="0"/>
                <a:cs typeface="Times New Roman" pitchFamily="18" charset="0"/>
              </a:rPr>
              <a:t>khăn</a:t>
            </a:r>
            <a:r>
              <a:rPr lang="en-US" sz="2800" b="1" dirty="0">
                <a:solidFill>
                  <a:srgbClr val="990033"/>
                </a:solidFill>
                <a:latin typeface="Times New Roman" pitchFamily="18" charset="0"/>
                <a:cs typeface="Times New Roman" pitchFamily="18" charset="0"/>
              </a:rPr>
              <a:t> </a:t>
            </a:r>
            <a:r>
              <a:rPr lang="en-US" sz="2800" b="1" dirty="0" err="1">
                <a:solidFill>
                  <a:srgbClr val="990033"/>
                </a:solidFill>
                <a:latin typeface="Times New Roman" pitchFamily="18" charset="0"/>
                <a:cs typeface="Times New Roman" pitchFamily="18" charset="0"/>
              </a:rPr>
              <a:t>và</a:t>
            </a:r>
            <a:r>
              <a:rPr lang="en-US" sz="2800" b="1" dirty="0">
                <a:solidFill>
                  <a:srgbClr val="990033"/>
                </a:solidFill>
                <a:latin typeface="Times New Roman" pitchFamily="18" charset="0"/>
                <a:cs typeface="Times New Roman" pitchFamily="18" charset="0"/>
              </a:rPr>
              <a:t> </a:t>
            </a:r>
            <a:r>
              <a:rPr lang="en-US" sz="2800" b="1" dirty="0" err="1">
                <a:solidFill>
                  <a:srgbClr val="990033"/>
                </a:solidFill>
                <a:latin typeface="Times New Roman" pitchFamily="18" charset="0"/>
                <a:cs typeface="Times New Roman" pitchFamily="18" charset="0"/>
              </a:rPr>
              <a:t>tóc</a:t>
            </a:r>
            <a:r>
              <a:rPr lang="en-US" sz="2800" b="1" dirty="0">
                <a:solidFill>
                  <a:srgbClr val="990033"/>
                </a:solidFill>
                <a:latin typeface="Times New Roman" pitchFamily="18" charset="0"/>
                <a:cs typeface="Times New Roman" pitchFamily="18" charset="0"/>
              </a:rPr>
              <a:t>, </a:t>
            </a:r>
            <a:r>
              <a:rPr lang="en-US" sz="2800" b="1" dirty="0" err="1">
                <a:solidFill>
                  <a:srgbClr val="990033"/>
                </a:solidFill>
                <a:latin typeface="Times New Roman" pitchFamily="18" charset="0"/>
                <a:cs typeface="Times New Roman" pitchFamily="18" charset="0"/>
              </a:rPr>
              <a:t>những</a:t>
            </a:r>
            <a:r>
              <a:rPr lang="en-US" sz="2800" b="1" dirty="0">
                <a:solidFill>
                  <a:srgbClr val="990033"/>
                </a:solidFill>
                <a:latin typeface="Times New Roman" pitchFamily="18" charset="0"/>
                <a:cs typeface="Times New Roman" pitchFamily="18" charset="0"/>
              </a:rPr>
              <a:t> </a:t>
            </a:r>
            <a:r>
              <a:rPr lang="en-US" sz="2800" b="1" dirty="0" err="1">
                <a:solidFill>
                  <a:srgbClr val="990033"/>
                </a:solidFill>
                <a:latin typeface="Times New Roman" pitchFamily="18" charset="0"/>
                <a:cs typeface="Times New Roman" pitchFamily="18" charset="0"/>
              </a:rPr>
              <a:t>sợi</a:t>
            </a:r>
            <a:r>
              <a:rPr lang="en-US" sz="2800" b="1" dirty="0">
                <a:solidFill>
                  <a:srgbClr val="990033"/>
                </a:solidFill>
                <a:latin typeface="Times New Roman" pitchFamily="18" charset="0"/>
                <a:cs typeface="Times New Roman" pitchFamily="18" charset="0"/>
              </a:rPr>
              <a:t> </a:t>
            </a:r>
            <a:r>
              <a:rPr lang="en-US" sz="2800" b="1" dirty="0" err="1">
                <a:solidFill>
                  <a:srgbClr val="990033"/>
                </a:solidFill>
                <a:latin typeface="Times New Roman" pitchFamily="18" charset="0"/>
                <a:cs typeface="Times New Roman" pitchFamily="18" charset="0"/>
              </a:rPr>
              <a:t>cỏ</a:t>
            </a:r>
            <a:r>
              <a:rPr lang="en-US" sz="2800" b="1" dirty="0">
                <a:solidFill>
                  <a:srgbClr val="990033"/>
                </a:solidFill>
                <a:latin typeface="Times New Roman" pitchFamily="18" charset="0"/>
                <a:cs typeface="Times New Roman" pitchFamily="18" charset="0"/>
              </a:rPr>
              <a:t> </a:t>
            </a:r>
            <a:r>
              <a:rPr lang="en-US" sz="2800" b="1" dirty="0" err="1">
                <a:solidFill>
                  <a:srgbClr val="990033"/>
                </a:solidFill>
                <a:latin typeface="Times New Roman" pitchFamily="18" charset="0"/>
                <a:cs typeface="Times New Roman" pitchFamily="18" charset="0"/>
              </a:rPr>
              <a:t>đẫm</a:t>
            </a:r>
            <a:r>
              <a:rPr lang="en-US" sz="2800" b="1" dirty="0">
                <a:solidFill>
                  <a:srgbClr val="990033"/>
                </a:solidFill>
                <a:latin typeface="Times New Roman" pitchFamily="18" charset="0"/>
                <a:cs typeface="Times New Roman" pitchFamily="18" charset="0"/>
              </a:rPr>
              <a:t> </a:t>
            </a:r>
            <a:r>
              <a:rPr lang="en-US" sz="2800" b="1" dirty="0" err="1">
                <a:solidFill>
                  <a:srgbClr val="990033"/>
                </a:solidFill>
                <a:latin typeface="Times New Roman" pitchFamily="18" charset="0"/>
                <a:cs typeface="Times New Roman" pitchFamily="18" charset="0"/>
              </a:rPr>
              <a:t>nước</a:t>
            </a:r>
            <a:r>
              <a:rPr lang="en-US" sz="2800" b="1" dirty="0">
                <a:solidFill>
                  <a:srgbClr val="990033"/>
                </a:solidFill>
                <a:latin typeface="Times New Roman" pitchFamily="18" charset="0"/>
                <a:cs typeface="Times New Roman" pitchFamily="18" charset="0"/>
              </a:rPr>
              <a:t> </a:t>
            </a:r>
            <a:r>
              <a:rPr lang="en-US" sz="2800" b="1" dirty="0" err="1">
                <a:solidFill>
                  <a:srgbClr val="990033"/>
                </a:solidFill>
                <a:latin typeface="Times New Roman" pitchFamily="18" charset="0"/>
                <a:cs typeface="Times New Roman" pitchFamily="18" charset="0"/>
              </a:rPr>
              <a:t>làm</a:t>
            </a:r>
            <a:r>
              <a:rPr lang="en-US" sz="2800" b="1" dirty="0">
                <a:solidFill>
                  <a:srgbClr val="990033"/>
                </a:solidFill>
                <a:latin typeface="Times New Roman" pitchFamily="18" charset="0"/>
                <a:cs typeface="Times New Roman" pitchFamily="18" charset="0"/>
              </a:rPr>
              <a:t> </a:t>
            </a:r>
            <a:r>
              <a:rPr lang="en-US" sz="2800" b="1" dirty="0" err="1">
                <a:solidFill>
                  <a:srgbClr val="990033"/>
                </a:solidFill>
                <a:latin typeface="Times New Roman" pitchFamily="18" charset="0"/>
                <a:cs typeface="Times New Roman" pitchFamily="18" charset="0"/>
              </a:rPr>
              <a:t>ướt</a:t>
            </a:r>
            <a:r>
              <a:rPr lang="en-US" sz="2800" b="1" dirty="0">
                <a:solidFill>
                  <a:srgbClr val="990033"/>
                </a:solidFill>
                <a:latin typeface="Times New Roman" pitchFamily="18" charset="0"/>
                <a:cs typeface="Times New Roman" pitchFamily="18" charset="0"/>
              </a:rPr>
              <a:t> </a:t>
            </a:r>
            <a:r>
              <a:rPr lang="en-US" sz="2800" b="1" dirty="0" err="1">
                <a:solidFill>
                  <a:srgbClr val="990033"/>
                </a:solidFill>
                <a:latin typeface="Times New Roman" pitchFamily="18" charset="0"/>
                <a:cs typeface="Times New Roman" pitchFamily="18" charset="0"/>
              </a:rPr>
              <a:t>lạnh</a:t>
            </a:r>
            <a:r>
              <a:rPr lang="en-US" sz="2800" b="1" dirty="0">
                <a:solidFill>
                  <a:srgbClr val="990033"/>
                </a:solidFill>
                <a:latin typeface="Times New Roman" pitchFamily="18" charset="0"/>
                <a:cs typeface="Times New Roman" pitchFamily="18" charset="0"/>
              </a:rPr>
              <a:t> </a:t>
            </a:r>
            <a:r>
              <a:rPr lang="en-US" sz="2800" b="1" dirty="0" err="1">
                <a:solidFill>
                  <a:srgbClr val="990033"/>
                </a:solidFill>
                <a:latin typeface="Times New Roman" pitchFamily="18" charset="0"/>
                <a:cs typeface="Times New Roman" pitchFamily="18" charset="0"/>
              </a:rPr>
              <a:t>bàn</a:t>
            </a:r>
            <a:r>
              <a:rPr lang="en-US" sz="2800" b="1" dirty="0">
                <a:solidFill>
                  <a:srgbClr val="990033"/>
                </a:solidFill>
                <a:latin typeface="Times New Roman" pitchFamily="18" charset="0"/>
                <a:cs typeface="Times New Roman" pitchFamily="18" charset="0"/>
              </a:rPr>
              <a:t> </a:t>
            </a:r>
            <a:r>
              <a:rPr lang="en-US" sz="2800" b="1" dirty="0" err="1">
                <a:solidFill>
                  <a:srgbClr val="990033"/>
                </a:solidFill>
                <a:latin typeface="Times New Roman" pitchFamily="18" charset="0"/>
                <a:cs typeface="Times New Roman" pitchFamily="18" charset="0"/>
              </a:rPr>
              <a:t>chân</a:t>
            </a:r>
            <a:endParaRPr lang="en-US" sz="2800" b="1" dirty="0">
              <a:solidFill>
                <a:srgbClr val="990033"/>
              </a:solidFill>
              <a:latin typeface="Times New Roman" pitchFamily="18" charset="0"/>
              <a:cs typeface="Times New Roman" pitchFamily="18" charset="0"/>
            </a:endParaRPr>
          </a:p>
          <a:p>
            <a:pPr marL="342900" indent="-342900">
              <a:spcBef>
                <a:spcPct val="20000"/>
              </a:spcBef>
            </a:pPr>
            <a:r>
              <a:rPr lang="en-US" sz="2800" b="1" dirty="0">
                <a:solidFill>
                  <a:srgbClr val="0000FF"/>
                </a:solidFill>
                <a:latin typeface="Times New Roman" pitchFamily="18" charset="0"/>
                <a:cs typeface="Times New Roman" pitchFamily="18" charset="0"/>
              </a:rPr>
              <a:t>-</a:t>
            </a:r>
            <a:r>
              <a:rPr lang="en-US" sz="2800" b="1" dirty="0" err="1">
                <a:solidFill>
                  <a:srgbClr val="0000FF"/>
                </a:solidFill>
                <a:latin typeface="Times New Roman" pitchFamily="18" charset="0"/>
                <a:cs typeface="Times New Roman" pitchFamily="18" charset="0"/>
              </a:rPr>
              <a:t>Bằng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thị</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giác</a:t>
            </a:r>
            <a:endParaRPr lang="en-US" sz="2800" b="1" dirty="0">
              <a:solidFill>
                <a:srgbClr val="0000FF"/>
              </a:solidFill>
              <a:latin typeface="Times New Roman" pitchFamily="18" charset="0"/>
              <a:cs typeface="Times New Roman" pitchFamily="18" charset="0"/>
            </a:endParaRPr>
          </a:p>
          <a:p>
            <a:pPr marL="342900" indent="-342900">
              <a:spcBef>
                <a:spcPct val="20000"/>
              </a:spcBef>
            </a:pPr>
            <a:r>
              <a:rPr lang="en-US" sz="2800" b="1" dirty="0">
                <a:solidFill>
                  <a:srgbClr val="990033"/>
                </a:solidFill>
                <a:latin typeface="Times New Roman" pitchFamily="18" charset="0"/>
                <a:cs typeface="Times New Roman" pitchFamily="18" charset="0"/>
              </a:rPr>
              <a:t>( </a:t>
            </a:r>
            <a:r>
              <a:rPr lang="en-US" sz="2800" b="1" dirty="0" err="1">
                <a:solidFill>
                  <a:srgbClr val="990033"/>
                </a:solidFill>
                <a:latin typeface="Times New Roman" pitchFamily="18" charset="0"/>
                <a:cs typeface="Times New Roman" pitchFamily="18" charset="0"/>
              </a:rPr>
              <a:t>mắt</a:t>
            </a:r>
            <a:r>
              <a:rPr lang="en-US" sz="2800" b="1" dirty="0">
                <a:solidFill>
                  <a:srgbClr val="990033"/>
                </a:solidFill>
                <a:latin typeface="Times New Roman" pitchFamily="18" charset="0"/>
                <a:cs typeface="Times New Roman" pitchFamily="18" charset="0"/>
              </a:rPr>
              <a:t>) </a:t>
            </a:r>
            <a:r>
              <a:rPr lang="en-US" sz="2800" b="1" dirty="0" err="1">
                <a:solidFill>
                  <a:srgbClr val="990033"/>
                </a:solidFill>
                <a:latin typeface="Times New Roman" pitchFamily="18" charset="0"/>
                <a:cs typeface="Times New Roman" pitchFamily="18" charset="0"/>
              </a:rPr>
              <a:t>thấy</a:t>
            </a:r>
            <a:r>
              <a:rPr lang="en-US" sz="2800" b="1" dirty="0">
                <a:solidFill>
                  <a:srgbClr val="990033"/>
                </a:solidFill>
                <a:latin typeface="Times New Roman" pitchFamily="18" charset="0"/>
                <a:cs typeface="Times New Roman" pitchFamily="18" charset="0"/>
              </a:rPr>
              <a:t> </a:t>
            </a:r>
            <a:r>
              <a:rPr lang="en-US" sz="2800" b="1" dirty="0" err="1">
                <a:solidFill>
                  <a:srgbClr val="990033"/>
                </a:solidFill>
                <a:latin typeface="Times New Roman" pitchFamily="18" charset="0"/>
                <a:cs typeface="Times New Roman" pitchFamily="18" charset="0"/>
              </a:rPr>
              <a:t>đám</a:t>
            </a:r>
            <a:r>
              <a:rPr lang="en-US" sz="2800" b="1" dirty="0">
                <a:solidFill>
                  <a:srgbClr val="990033"/>
                </a:solidFill>
                <a:latin typeface="Times New Roman" pitchFamily="18" charset="0"/>
                <a:cs typeface="Times New Roman" pitchFamily="18" charset="0"/>
              </a:rPr>
              <a:t> </a:t>
            </a:r>
            <a:r>
              <a:rPr lang="en-US" sz="2800" b="1" dirty="0" err="1">
                <a:solidFill>
                  <a:srgbClr val="990033"/>
                </a:solidFill>
                <a:latin typeface="Times New Roman" pitchFamily="18" charset="0"/>
                <a:cs typeface="Times New Roman" pitchFamily="18" charset="0"/>
              </a:rPr>
              <a:t>mây</a:t>
            </a:r>
            <a:r>
              <a:rPr lang="en-US" sz="2800" b="1" dirty="0">
                <a:solidFill>
                  <a:srgbClr val="990033"/>
                </a:solidFill>
                <a:latin typeface="Times New Roman" pitchFamily="18" charset="0"/>
                <a:cs typeface="Times New Roman" pitchFamily="18" charset="0"/>
              </a:rPr>
              <a:t> </a:t>
            </a:r>
            <a:r>
              <a:rPr lang="en-US" sz="2800" b="1" dirty="0" err="1">
                <a:solidFill>
                  <a:srgbClr val="990033"/>
                </a:solidFill>
                <a:latin typeface="Times New Roman" pitchFamily="18" charset="0"/>
                <a:cs typeface="Times New Roman" pitchFamily="18" charset="0"/>
              </a:rPr>
              <a:t>xám</a:t>
            </a:r>
            <a:r>
              <a:rPr lang="en-US" sz="2800" b="1" dirty="0">
                <a:solidFill>
                  <a:srgbClr val="990033"/>
                </a:solidFill>
                <a:latin typeface="Times New Roman" pitchFamily="18" charset="0"/>
                <a:cs typeface="Times New Roman" pitchFamily="18" charset="0"/>
              </a:rPr>
              <a:t> </a:t>
            </a:r>
            <a:r>
              <a:rPr lang="en-US" sz="2800" b="1" dirty="0" err="1">
                <a:solidFill>
                  <a:srgbClr val="990033"/>
                </a:solidFill>
                <a:latin typeface="Times New Roman" pitchFamily="18" charset="0"/>
                <a:cs typeface="Times New Roman" pitchFamily="18" charset="0"/>
              </a:rPr>
              <a:t>đục</a:t>
            </a:r>
            <a:r>
              <a:rPr lang="en-US" sz="2800" b="1" dirty="0">
                <a:solidFill>
                  <a:srgbClr val="990033"/>
                </a:solidFill>
                <a:latin typeface="Times New Roman" pitchFamily="18" charset="0"/>
                <a:cs typeface="Times New Roman" pitchFamily="18" charset="0"/>
              </a:rPr>
              <a:t>, </a:t>
            </a:r>
            <a:r>
              <a:rPr lang="en-US" sz="2800" b="1" dirty="0" err="1">
                <a:solidFill>
                  <a:srgbClr val="990033"/>
                </a:solidFill>
                <a:latin typeface="Times New Roman" pitchFamily="18" charset="0"/>
                <a:cs typeface="Times New Roman" pitchFamily="18" charset="0"/>
              </a:rPr>
              <a:t>vòm</a:t>
            </a:r>
            <a:r>
              <a:rPr lang="en-US" sz="2800" b="1" dirty="0">
                <a:solidFill>
                  <a:srgbClr val="990033"/>
                </a:solidFill>
                <a:latin typeface="Times New Roman" pitchFamily="18" charset="0"/>
                <a:cs typeface="Times New Roman" pitchFamily="18" charset="0"/>
              </a:rPr>
              <a:t> </a:t>
            </a:r>
            <a:r>
              <a:rPr lang="en-US" sz="2800" b="1" dirty="0" err="1">
                <a:solidFill>
                  <a:srgbClr val="990033"/>
                </a:solidFill>
                <a:latin typeface="Times New Roman" pitchFamily="18" charset="0"/>
                <a:cs typeface="Times New Roman" pitchFamily="18" charset="0"/>
              </a:rPr>
              <a:t>trời</a:t>
            </a:r>
            <a:r>
              <a:rPr lang="en-US" sz="2800" b="1" dirty="0">
                <a:solidFill>
                  <a:srgbClr val="990033"/>
                </a:solidFill>
                <a:latin typeface="Times New Roman" pitchFamily="18" charset="0"/>
                <a:cs typeface="Times New Roman" pitchFamily="18" charset="0"/>
              </a:rPr>
              <a:t> </a:t>
            </a:r>
            <a:r>
              <a:rPr lang="en-US" sz="2800" b="1" dirty="0" err="1">
                <a:solidFill>
                  <a:srgbClr val="990033"/>
                </a:solidFill>
                <a:latin typeface="Times New Roman" pitchFamily="18" charset="0"/>
                <a:cs typeface="Times New Roman" pitchFamily="18" charset="0"/>
              </a:rPr>
              <a:t>xanh</a:t>
            </a:r>
            <a:r>
              <a:rPr lang="en-US" sz="2800" b="1" dirty="0">
                <a:solidFill>
                  <a:srgbClr val="990033"/>
                </a:solidFill>
                <a:latin typeface="Times New Roman" pitchFamily="18" charset="0"/>
                <a:cs typeface="Times New Roman" pitchFamily="18" charset="0"/>
              </a:rPr>
              <a:t> </a:t>
            </a:r>
            <a:r>
              <a:rPr lang="en-US" sz="2800" b="1" dirty="0" err="1">
                <a:solidFill>
                  <a:srgbClr val="990033"/>
                </a:solidFill>
                <a:latin typeface="Times New Roman" pitchFamily="18" charset="0"/>
                <a:cs typeface="Times New Roman" pitchFamily="18" charset="0"/>
              </a:rPr>
              <a:t>vòi</a:t>
            </a:r>
            <a:r>
              <a:rPr lang="en-US" sz="2800" b="1" dirty="0">
                <a:solidFill>
                  <a:srgbClr val="990033"/>
                </a:solidFill>
                <a:latin typeface="Times New Roman" pitchFamily="18" charset="0"/>
                <a:cs typeface="Times New Roman" pitchFamily="18" charset="0"/>
              </a:rPr>
              <a:t> </a:t>
            </a:r>
            <a:r>
              <a:rPr lang="en-US" sz="2800" b="1" dirty="0" err="1">
                <a:solidFill>
                  <a:srgbClr val="990033"/>
                </a:solidFill>
                <a:latin typeface="Times New Roman" pitchFamily="18" charset="0"/>
                <a:cs typeface="Times New Roman" pitchFamily="18" charset="0"/>
              </a:rPr>
              <a:t>vọi</a:t>
            </a:r>
            <a:r>
              <a:rPr lang="en-US" sz="2800" b="1" dirty="0">
                <a:solidFill>
                  <a:srgbClr val="990033"/>
                </a:solidFill>
                <a:latin typeface="Times New Roman" pitchFamily="18" charset="0"/>
                <a:cs typeface="Times New Roman" pitchFamily="18" charset="0"/>
              </a:rPr>
              <a:t>, </a:t>
            </a:r>
            <a:r>
              <a:rPr lang="en-US" sz="2800" b="1" dirty="0" err="1">
                <a:solidFill>
                  <a:srgbClr val="990033"/>
                </a:solidFill>
                <a:latin typeface="Times New Roman" pitchFamily="18" charset="0"/>
                <a:cs typeface="Times New Roman" pitchFamily="18" charset="0"/>
              </a:rPr>
              <a:t>vài</a:t>
            </a:r>
            <a:r>
              <a:rPr lang="en-US" sz="2800" b="1" dirty="0">
                <a:solidFill>
                  <a:srgbClr val="990033"/>
                </a:solidFill>
                <a:latin typeface="Times New Roman" pitchFamily="18" charset="0"/>
                <a:cs typeface="Times New Roman" pitchFamily="18" charset="0"/>
              </a:rPr>
              <a:t> </a:t>
            </a:r>
            <a:r>
              <a:rPr lang="en-US" sz="2800" b="1" dirty="0" err="1">
                <a:solidFill>
                  <a:srgbClr val="990033"/>
                </a:solidFill>
                <a:latin typeface="Times New Roman" pitchFamily="18" charset="0"/>
                <a:cs typeface="Times New Roman" pitchFamily="18" charset="0"/>
              </a:rPr>
              <a:t>giọt</a:t>
            </a:r>
            <a:r>
              <a:rPr lang="en-US" sz="2800" b="1" dirty="0">
                <a:solidFill>
                  <a:srgbClr val="990033"/>
                </a:solidFill>
                <a:latin typeface="Times New Roman" pitchFamily="18" charset="0"/>
                <a:cs typeface="Times New Roman" pitchFamily="18" charset="0"/>
              </a:rPr>
              <a:t> </a:t>
            </a:r>
            <a:r>
              <a:rPr lang="en-US" sz="2800" b="1" dirty="0" err="1">
                <a:solidFill>
                  <a:srgbClr val="990033"/>
                </a:solidFill>
                <a:latin typeface="Times New Roman" pitchFamily="18" charset="0"/>
                <a:cs typeface="Times New Roman" pitchFamily="18" charset="0"/>
              </a:rPr>
              <a:t>mưa</a:t>
            </a:r>
            <a:r>
              <a:rPr lang="en-US" sz="2800" b="1" dirty="0">
                <a:solidFill>
                  <a:srgbClr val="990033"/>
                </a:solidFill>
                <a:latin typeface="Times New Roman" pitchFamily="18" charset="0"/>
                <a:cs typeface="Times New Roman" pitchFamily="18" charset="0"/>
              </a:rPr>
              <a:t> …</a:t>
            </a:r>
          </a:p>
        </p:txBody>
      </p:sp>
      <p:sp>
        <p:nvSpPr>
          <p:cNvPr id="22535" name="AutoShape 7"/>
          <p:cNvSpPr>
            <a:spLocks/>
          </p:cNvSpPr>
          <p:nvPr/>
        </p:nvSpPr>
        <p:spPr bwMode="auto">
          <a:xfrm flipH="1">
            <a:off x="2514600" y="2743200"/>
            <a:ext cx="228600" cy="3886200"/>
          </a:xfrm>
          <a:prstGeom prst="rightBrace">
            <a:avLst>
              <a:gd name="adj1" fmla="val 141667"/>
              <a:gd name="adj2" fmla="val 50000"/>
            </a:avLst>
          </a:prstGeom>
          <a:noFill/>
          <a:ln w="28575">
            <a:solidFill>
              <a:srgbClr val="FF006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solidFill>
                <a:srgbClr val="6600CC"/>
              </a:solidFill>
            </a:endParaRPr>
          </a:p>
        </p:txBody>
      </p:sp>
      <p:sp>
        <p:nvSpPr>
          <p:cNvPr id="22536" name="Text Box 8"/>
          <p:cNvSpPr txBox="1">
            <a:spLocks noChangeArrowheads="1"/>
          </p:cNvSpPr>
          <p:nvPr/>
        </p:nvSpPr>
        <p:spPr bwMode="auto">
          <a:xfrm>
            <a:off x="304800" y="86380"/>
            <a:ext cx="18288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800" b="1" dirty="0" err="1">
                <a:solidFill>
                  <a:schemeClr val="hlink"/>
                </a:solidFill>
                <a:latin typeface="Times New Roman" pitchFamily="18" charset="0"/>
                <a:cs typeface="Times New Roman" pitchFamily="18" charset="0"/>
              </a:rPr>
              <a:t>Bài</a:t>
            </a:r>
            <a:r>
              <a:rPr lang="en-US" sz="2800" b="1" dirty="0">
                <a:solidFill>
                  <a:schemeClr val="hlink"/>
                </a:solidFill>
                <a:latin typeface="Times New Roman" pitchFamily="18" charset="0"/>
                <a:cs typeface="Times New Roman" pitchFamily="18" charset="0"/>
              </a:rPr>
              <a:t> 1. </a:t>
            </a:r>
          </a:p>
        </p:txBody>
      </p:sp>
    </p:spTree>
    <p:extLst>
      <p:ext uri="{BB962C8B-B14F-4D97-AF65-F5344CB8AC3E}">
        <p14:creationId xmlns:p14="http://schemas.microsoft.com/office/powerpoint/2010/main" val="33756460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withEffect">
                                  <p:stCondLst>
                                    <p:cond delay="0"/>
                                  </p:stCondLst>
                                  <p:childTnLst>
                                    <p:set>
                                      <p:cBhvr>
                                        <p:cTn id="6" dur="1" fill="hold">
                                          <p:stCondLst>
                                            <p:cond delay="0"/>
                                          </p:stCondLst>
                                        </p:cTn>
                                        <p:tgtEl>
                                          <p:spTgt spid="22536"/>
                                        </p:tgtEl>
                                        <p:attrNameLst>
                                          <p:attrName>style.visibility</p:attrName>
                                        </p:attrNameLst>
                                      </p:cBhvr>
                                      <p:to>
                                        <p:strVal val="visible"/>
                                      </p:to>
                                    </p:set>
                                    <p:animEffect transition="in" filter="box(in)">
                                      <p:cBhvr>
                                        <p:cTn id="7" dur="500"/>
                                        <p:tgtEl>
                                          <p:spTgt spid="225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half" idx="10"/>
          </p:nvPr>
        </p:nvSpPr>
        <p:spPr/>
        <p:txBody>
          <a:bodyPr/>
          <a:lstStyle/>
          <a:p>
            <a:r>
              <a:rPr lang="en-US"/>
              <a:t>dinh thi bich thuy</a:t>
            </a:r>
          </a:p>
        </p:txBody>
      </p:sp>
      <p:sp>
        <p:nvSpPr>
          <p:cNvPr id="5124" name="Text Box 4"/>
          <p:cNvSpPr txBox="1">
            <a:spLocks noChangeArrowheads="1"/>
          </p:cNvSpPr>
          <p:nvPr/>
        </p:nvSpPr>
        <p:spPr bwMode="auto">
          <a:xfrm>
            <a:off x="685800" y="473075"/>
            <a:ext cx="792480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800" b="1" dirty="0" err="1">
                <a:latin typeface="Times New Roman" pitchFamily="18" charset="0"/>
                <a:cs typeface="Times New Roman" pitchFamily="18" charset="0"/>
              </a:rPr>
              <a:t>Bài</a:t>
            </a:r>
            <a:r>
              <a:rPr lang="en-US" sz="2800" b="1" dirty="0">
                <a:latin typeface="Times New Roman" pitchFamily="18" charset="0"/>
                <a:cs typeface="Times New Roman" pitchFamily="18" charset="0"/>
              </a:rPr>
              <a:t> 2. </a:t>
            </a:r>
            <a:r>
              <a:rPr lang="en-US" sz="2800" b="1" dirty="0" err="1">
                <a:latin typeface="Times New Roman" pitchFamily="18" charset="0"/>
                <a:cs typeface="Times New Roman" pitchFamily="18" charset="0"/>
              </a:rPr>
              <a:t>Lập</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dàn</a:t>
            </a:r>
            <a:r>
              <a:rPr lang="en-US" sz="2800" b="1" dirty="0">
                <a:latin typeface="Times New Roman" pitchFamily="18" charset="0"/>
                <a:cs typeface="Times New Roman" pitchFamily="18" charset="0"/>
              </a:rPr>
              <a:t> ý </a:t>
            </a:r>
            <a:r>
              <a:rPr lang="en-US" sz="2800" b="1" dirty="0" err="1">
                <a:latin typeface="Times New Roman" pitchFamily="18" charset="0"/>
                <a:cs typeface="Times New Roman" pitchFamily="18" charset="0"/>
              </a:rPr>
              <a:t>bài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văn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tả</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cảnh</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một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buổi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sáng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hoặc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trưa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chiều</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trong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vườn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cây</a:t>
            </a:r>
            <a:r>
              <a:rPr lang="en-US" sz="2800" b="1" dirty="0">
                <a:latin typeface="Times New Roman" pitchFamily="18" charset="0"/>
                <a:cs typeface="Times New Roman" pitchFamily="18" charset="0"/>
              </a:rPr>
              <a:t> (hay </a:t>
            </a:r>
            <a:r>
              <a:rPr lang="en-US" sz="2800" b="1" dirty="0" err="1">
                <a:latin typeface="Times New Roman" pitchFamily="18" charset="0"/>
                <a:cs typeface="Times New Roman" pitchFamily="18" charset="0"/>
              </a:rPr>
              <a:t>trong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công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viên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trên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đường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phố</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trên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cánh</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đồng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nương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rẫy</a:t>
            </a:r>
            <a:r>
              <a:rPr lang="en-US" sz="2800" b="1" dirty="0">
                <a:latin typeface="Times New Roman" pitchFamily="18" charset="0"/>
                <a:cs typeface="Times New Roman" pitchFamily="18" charset="0"/>
              </a:rPr>
              <a:t>).</a:t>
            </a:r>
          </a:p>
        </p:txBody>
      </p:sp>
      <p:sp>
        <p:nvSpPr>
          <p:cNvPr id="5126" name="Text Box 6"/>
          <p:cNvSpPr txBox="1">
            <a:spLocks noChangeArrowheads="1"/>
          </p:cNvSpPr>
          <p:nvPr/>
        </p:nvSpPr>
        <p:spPr bwMode="auto">
          <a:xfrm>
            <a:off x="685800" y="473075"/>
            <a:ext cx="7875814"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800" b="1" dirty="0" err="1">
                <a:latin typeface="Times New Roman" pitchFamily="18" charset="0"/>
                <a:cs typeface="Times New Roman" pitchFamily="18" charset="0"/>
              </a:rPr>
              <a:t>Bài</a:t>
            </a:r>
            <a:r>
              <a:rPr lang="en-US" sz="2800" b="1" dirty="0">
                <a:latin typeface="Times New Roman" pitchFamily="18" charset="0"/>
                <a:cs typeface="Times New Roman" pitchFamily="18" charset="0"/>
              </a:rPr>
              <a:t> 2. </a:t>
            </a:r>
            <a:r>
              <a:rPr lang="en-US" sz="2800" b="1" dirty="0" err="1">
                <a:solidFill>
                  <a:srgbClr val="0000FF"/>
                </a:solidFill>
                <a:latin typeface="Times New Roman" pitchFamily="18" charset="0"/>
                <a:cs typeface="Times New Roman" pitchFamily="18" charset="0"/>
              </a:rPr>
              <a:t>Lập</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dàn</a:t>
            </a:r>
            <a:r>
              <a:rPr lang="en-US" sz="2800" b="1" dirty="0">
                <a:solidFill>
                  <a:srgbClr val="0000FF"/>
                </a:solidFill>
                <a:latin typeface="Times New Roman" pitchFamily="18" charset="0"/>
                <a:cs typeface="Times New Roman" pitchFamily="18" charset="0"/>
              </a:rPr>
              <a:t> ý</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bài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văn</a:t>
            </a:r>
            <a:r>
              <a:rPr lang="en-US" sz="2800" b="1" dirty="0">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tả</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cảnh</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một</a:t>
            </a:r>
            <a:r>
              <a:rPr lang="en-US" sz="2800" b="1" dirty="0">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buổi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sáng</a:t>
            </a:r>
            <a:r>
              <a:rPr lang="en-US" sz="2800" b="1" dirty="0">
                <a:solidFill>
                  <a:srgbClr val="0000FF"/>
                </a:solidFill>
                <a:latin typeface="Times New Roman" pitchFamily="18" charset="0"/>
                <a:cs typeface="Times New Roman" pitchFamily="18" charset="0"/>
              </a:rPr>
              <a:t> (</a:t>
            </a:r>
            <a:r>
              <a:rPr lang="en-US" sz="2800" b="1" dirty="0" err="1">
                <a:latin typeface="Times New Roman" pitchFamily="18" charset="0"/>
                <a:cs typeface="Times New Roman" pitchFamily="18" charset="0"/>
              </a:rPr>
              <a:t>hoặc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trưa</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chiều</a:t>
            </a:r>
            <a:r>
              <a:rPr lang="en-US" sz="2800" b="1" dirty="0">
                <a:solidFill>
                  <a:srgbClr val="0000FF"/>
                </a:solidFill>
                <a:latin typeface="Times New Roman" pitchFamily="18" charset="0"/>
                <a:cs typeface="Times New Roman" pitchFamily="18" charset="0"/>
              </a:rPr>
              <a: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trong</a:t>
            </a:r>
            <a:r>
              <a:rPr lang="en-US" sz="2800" b="1" dirty="0">
                <a:latin typeface="Times New Roman" pitchFamily="18" charset="0"/>
                <a:cs typeface="Times New Roman" pitchFamily="18" charset="0"/>
              </a:rPr>
              <a:t> </a:t>
            </a:r>
            <a:r>
              <a:rPr lang="en-US" sz="2800" b="1" dirty="0" err="1">
                <a:solidFill>
                  <a:srgbClr val="00CC00"/>
                </a:solidFill>
                <a:latin typeface="Times New Roman" pitchFamily="18" charset="0"/>
                <a:cs typeface="Times New Roman" pitchFamily="18" charset="0"/>
              </a:rPr>
              <a:t>vườn</a:t>
            </a:r>
            <a:r>
              <a:rPr lang="en-US" sz="2800" b="1" dirty="0">
                <a:solidFill>
                  <a:srgbClr val="00CC00"/>
                </a:solidFill>
                <a:latin typeface="Times New Roman" pitchFamily="18" charset="0"/>
                <a:cs typeface="Times New Roman" pitchFamily="18" charset="0"/>
              </a:rPr>
              <a:t> </a:t>
            </a:r>
            <a:r>
              <a:rPr lang="en-US" sz="2800" b="1" dirty="0" err="1">
                <a:solidFill>
                  <a:srgbClr val="00CC00"/>
                </a:solidFill>
                <a:latin typeface="Times New Roman" pitchFamily="18" charset="0"/>
                <a:cs typeface="Times New Roman" pitchFamily="18" charset="0"/>
              </a:rPr>
              <a:t>cây</a:t>
            </a:r>
            <a:r>
              <a:rPr lang="en-US" sz="2800" b="1" dirty="0">
                <a:latin typeface="Times New Roman" pitchFamily="18" charset="0"/>
                <a:cs typeface="Times New Roman" pitchFamily="18" charset="0"/>
              </a:rPr>
              <a:t> (hay </a:t>
            </a:r>
            <a:r>
              <a:rPr lang="en-US" sz="2800" b="1" dirty="0" err="1">
                <a:latin typeface="Times New Roman" pitchFamily="18" charset="0"/>
                <a:cs typeface="Times New Roman" pitchFamily="18" charset="0"/>
              </a:rPr>
              <a:t>trong</a:t>
            </a:r>
            <a:r>
              <a:rPr lang="en-US" sz="2800" b="1" dirty="0">
                <a:latin typeface="Times New Roman" pitchFamily="18" charset="0"/>
                <a:cs typeface="Times New Roman" pitchFamily="18" charset="0"/>
              </a:rPr>
              <a:t> </a:t>
            </a:r>
            <a:r>
              <a:rPr lang="en-US" sz="2800" b="1" dirty="0" err="1">
                <a:solidFill>
                  <a:srgbClr val="00CC00"/>
                </a:solidFill>
                <a:latin typeface="Times New Roman" pitchFamily="18" charset="0"/>
                <a:cs typeface="Times New Roman" pitchFamily="18" charset="0"/>
              </a:rPr>
              <a:t>công</a:t>
            </a:r>
            <a:r>
              <a:rPr lang="en-US" sz="2800" b="1" dirty="0">
                <a:solidFill>
                  <a:srgbClr val="00CC00"/>
                </a:solidFill>
                <a:latin typeface="Times New Roman" pitchFamily="18" charset="0"/>
                <a:cs typeface="Times New Roman" pitchFamily="18" charset="0"/>
              </a:rPr>
              <a:t> </a:t>
            </a:r>
            <a:r>
              <a:rPr lang="en-US" sz="2800" b="1" dirty="0" err="1">
                <a:solidFill>
                  <a:srgbClr val="00CC00"/>
                </a:solidFill>
                <a:latin typeface="Times New Roman" pitchFamily="18" charset="0"/>
                <a:cs typeface="Times New Roman" pitchFamily="18" charset="0"/>
              </a:rPr>
              <a:t>viên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trên</a:t>
            </a:r>
            <a:r>
              <a:rPr lang="en-US" sz="2800" b="1" dirty="0">
                <a:latin typeface="Times New Roman" pitchFamily="18" charset="0"/>
                <a:cs typeface="Times New Roman" pitchFamily="18" charset="0"/>
              </a:rPr>
              <a:t> </a:t>
            </a:r>
            <a:r>
              <a:rPr lang="en-US" sz="2800" b="1" dirty="0" err="1">
                <a:solidFill>
                  <a:srgbClr val="00CC00"/>
                </a:solidFill>
                <a:latin typeface="Times New Roman" pitchFamily="18" charset="0"/>
                <a:cs typeface="Times New Roman" pitchFamily="18" charset="0"/>
              </a:rPr>
              <a:t>đường</a:t>
            </a:r>
            <a:r>
              <a:rPr lang="en-US" sz="2800" b="1" dirty="0">
                <a:solidFill>
                  <a:srgbClr val="00CC00"/>
                </a:solidFill>
                <a:latin typeface="Times New Roman" pitchFamily="18" charset="0"/>
                <a:cs typeface="Times New Roman" pitchFamily="18" charset="0"/>
              </a:rPr>
              <a:t> </a:t>
            </a:r>
            <a:r>
              <a:rPr lang="en-US" sz="2800" b="1" dirty="0" err="1">
                <a:solidFill>
                  <a:srgbClr val="00CC00"/>
                </a:solidFill>
                <a:latin typeface="Times New Roman" pitchFamily="18" charset="0"/>
                <a:cs typeface="Times New Roman" pitchFamily="18" charset="0"/>
              </a:rPr>
              <a:t>phố</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trên</a:t>
            </a:r>
            <a:r>
              <a:rPr lang="en-US" sz="2800" b="1" dirty="0">
                <a:latin typeface="Times New Roman" pitchFamily="18" charset="0"/>
                <a:cs typeface="Times New Roman" pitchFamily="18" charset="0"/>
              </a:rPr>
              <a:t> </a:t>
            </a:r>
            <a:r>
              <a:rPr lang="en-US" sz="2800" b="1" dirty="0" err="1">
                <a:solidFill>
                  <a:srgbClr val="00CC00"/>
                </a:solidFill>
                <a:latin typeface="Times New Roman" pitchFamily="18" charset="0"/>
                <a:cs typeface="Times New Roman" pitchFamily="18" charset="0"/>
              </a:rPr>
              <a:t>cánh</a:t>
            </a:r>
            <a:r>
              <a:rPr lang="en-US" sz="2800" b="1" dirty="0">
                <a:solidFill>
                  <a:srgbClr val="00CC00"/>
                </a:solidFill>
                <a:latin typeface="Times New Roman" pitchFamily="18" charset="0"/>
                <a:cs typeface="Times New Roman" pitchFamily="18" charset="0"/>
              </a:rPr>
              <a:t> </a:t>
            </a:r>
            <a:r>
              <a:rPr lang="en-US" sz="2800" b="1" dirty="0" err="1">
                <a:solidFill>
                  <a:srgbClr val="00CC00"/>
                </a:solidFill>
                <a:latin typeface="Times New Roman" pitchFamily="18" charset="0"/>
                <a:cs typeface="Times New Roman" pitchFamily="18" charset="0"/>
              </a:rPr>
              <a:t>đồng</a:t>
            </a:r>
            <a:r>
              <a:rPr lang="en-US" sz="2800" b="1" dirty="0">
                <a:latin typeface="Times New Roman" pitchFamily="18" charset="0"/>
                <a:cs typeface="Times New Roman" pitchFamily="18" charset="0"/>
              </a:rPr>
              <a:t>, </a:t>
            </a:r>
            <a:r>
              <a:rPr lang="en-US" sz="2800" b="1" dirty="0" err="1">
                <a:solidFill>
                  <a:srgbClr val="00CC00"/>
                </a:solidFill>
                <a:latin typeface="Times New Roman" pitchFamily="18" charset="0"/>
                <a:cs typeface="Times New Roman" pitchFamily="18" charset="0"/>
              </a:rPr>
              <a:t>nương</a:t>
            </a:r>
            <a:r>
              <a:rPr lang="en-US" sz="2800" b="1" dirty="0">
                <a:solidFill>
                  <a:srgbClr val="00CC00"/>
                </a:solidFill>
                <a:latin typeface="Times New Roman" pitchFamily="18" charset="0"/>
                <a:cs typeface="Times New Roman" pitchFamily="18" charset="0"/>
              </a:rPr>
              <a:t> </a:t>
            </a:r>
            <a:r>
              <a:rPr lang="en-US" sz="2800" b="1" dirty="0" err="1">
                <a:solidFill>
                  <a:srgbClr val="00CC00"/>
                </a:solidFill>
                <a:latin typeface="Times New Roman" pitchFamily="18" charset="0"/>
                <a:cs typeface="Times New Roman" pitchFamily="18" charset="0"/>
              </a:rPr>
              <a:t>rẫy</a:t>
            </a:r>
            <a:r>
              <a:rPr lang="en-US" sz="2800" b="1" dirty="0">
                <a:latin typeface="Times New Roman" pitchFamily="18" charset="0"/>
                <a:cs typeface="Times New Roman" pitchFamily="18" charset="0"/>
              </a:rPr>
              <a:t>).</a:t>
            </a:r>
          </a:p>
        </p:txBody>
      </p:sp>
    </p:spTree>
    <p:extLst>
      <p:ext uri="{BB962C8B-B14F-4D97-AF65-F5344CB8AC3E}">
        <p14:creationId xmlns:p14="http://schemas.microsoft.com/office/powerpoint/2010/main" val="11973301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5124"/>
                                        </p:tgtEl>
                                        <p:attrNameLst>
                                          <p:attrName>style.visibility</p:attrName>
                                        </p:attrNameLst>
                                      </p:cBhvr>
                                      <p:to>
                                        <p:strVal val="visible"/>
                                      </p:to>
                                    </p:set>
                                    <p:animEffect transition="in" filter="box(in)">
                                      <p:cBhvr>
                                        <p:cTn id="7" dur="500"/>
                                        <p:tgtEl>
                                          <p:spTgt spid="512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126"/>
                                        </p:tgtEl>
                                        <p:attrNameLst>
                                          <p:attrName>style.visibility</p:attrName>
                                        </p:attrNameLst>
                                      </p:cBhvr>
                                      <p:to>
                                        <p:strVal val="visible"/>
                                      </p:to>
                                    </p:set>
                                    <p:animEffect transition="in" filter="box(in)">
                                      <p:cBhvr>
                                        <p:cTn id="12" dur="500"/>
                                        <p:tgtEl>
                                          <p:spTgt spid="5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4" grpId="0"/>
      <p:bldP spid="512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3"/>
          <p:cNvSpPr>
            <a:spLocks noGrp="1"/>
          </p:cNvSpPr>
          <p:nvPr>
            <p:ph type="dt" sz="half" idx="10"/>
          </p:nvPr>
        </p:nvSpPr>
        <p:spPr/>
        <p:txBody>
          <a:bodyPr/>
          <a:lstStyle/>
          <a:p>
            <a:r>
              <a:rPr lang="en-US"/>
              <a:t>dinh thi bich thuy</a:t>
            </a:r>
          </a:p>
        </p:txBody>
      </p:sp>
      <p:pic>
        <p:nvPicPr>
          <p:cNvPr id="6149" name="Picture 5" descr="xen-can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28575"/>
            <a:ext cx="4495800" cy="3324225"/>
          </a:xfrm>
          <a:prstGeom prst="rect">
            <a:avLst/>
          </a:prstGeom>
          <a:noFill/>
          <a:ln w="9525">
            <a:solidFill>
              <a:srgbClr val="FF0066"/>
            </a:solidFill>
            <a:miter lim="800000"/>
            <a:headEnd/>
            <a:tailEnd/>
          </a:ln>
          <a:extLst>
            <a:ext uri="{909E8E84-426E-40DD-AFC4-6F175D3DCCD1}">
              <a14:hiddenFill xmlns:a14="http://schemas.microsoft.com/office/drawing/2010/main">
                <a:solidFill>
                  <a:srgbClr val="FFFFFF"/>
                </a:solidFill>
              </a14:hiddenFill>
            </a:ext>
          </a:extLst>
        </p:spPr>
      </p:pic>
      <p:pic>
        <p:nvPicPr>
          <p:cNvPr id="6151" name="Picture 7" descr="40215133-210590s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0"/>
            <a:ext cx="4343400" cy="3352800"/>
          </a:xfrm>
          <a:prstGeom prst="rect">
            <a:avLst/>
          </a:prstGeom>
          <a:noFill/>
          <a:ln w="9525">
            <a:solidFill>
              <a:srgbClr val="FF0066"/>
            </a:solidFill>
            <a:miter lim="800000"/>
            <a:headEnd/>
            <a:tailEnd/>
          </a:ln>
          <a:extLst>
            <a:ext uri="{909E8E84-426E-40DD-AFC4-6F175D3DCCD1}">
              <a14:hiddenFill xmlns:a14="http://schemas.microsoft.com/office/drawing/2010/main">
                <a:solidFill>
                  <a:srgbClr val="FFFFFF"/>
                </a:solidFill>
              </a14:hiddenFill>
            </a:ext>
          </a:extLst>
        </p:spPr>
      </p:pic>
      <p:pic>
        <p:nvPicPr>
          <p:cNvPr id="6153" name="Picture 9" descr="ANd9GcTVqj8hWzss59ObcPoO8AN5ym4RwALI3ZOP4dUKWXHYbpLE1RsfGPe_3OKvfQ"/>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505200"/>
            <a:ext cx="4495800" cy="3368675"/>
          </a:xfrm>
          <a:prstGeom prst="rect">
            <a:avLst/>
          </a:prstGeom>
          <a:noFill/>
          <a:ln w="9525">
            <a:solidFill>
              <a:srgbClr val="FF0066"/>
            </a:solidFill>
            <a:miter lim="800000"/>
            <a:headEnd/>
            <a:tailEnd/>
          </a:ln>
          <a:extLst>
            <a:ext uri="{909E8E84-426E-40DD-AFC4-6F175D3DCCD1}">
              <a14:hiddenFill xmlns:a14="http://schemas.microsoft.com/office/drawing/2010/main">
                <a:solidFill>
                  <a:srgbClr val="FFFFFF"/>
                </a:solidFill>
              </a14:hiddenFill>
            </a:ext>
          </a:extLst>
        </p:spPr>
      </p:pic>
      <p:pic>
        <p:nvPicPr>
          <p:cNvPr id="6155" name="Picture 11" descr="1nha-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3525838"/>
            <a:ext cx="4572000" cy="3332162"/>
          </a:xfrm>
          <a:prstGeom prst="rect">
            <a:avLst/>
          </a:prstGeom>
          <a:noFill/>
          <a:ln w="9525">
            <a:solidFill>
              <a:srgbClr val="FF0066"/>
            </a:solidFill>
            <a:miter lim="800000"/>
            <a:headEnd/>
            <a:tailEnd/>
          </a:ln>
          <a:extLst>
            <a:ext uri="{909E8E84-426E-40DD-AFC4-6F175D3DCCD1}">
              <a14:hiddenFill xmlns:a14="http://schemas.microsoft.com/office/drawing/2010/main">
                <a:solidFill>
                  <a:srgbClr val="FFFFFF"/>
                </a:solidFill>
              </a14:hiddenFill>
            </a:ext>
          </a:extLst>
        </p:spPr>
      </p:pic>
      <p:sp>
        <p:nvSpPr>
          <p:cNvPr id="6156" name="Rectangle 12"/>
          <p:cNvSpPr>
            <a:spLocks noChangeArrowheads="1"/>
          </p:cNvSpPr>
          <p:nvPr/>
        </p:nvSpPr>
        <p:spPr bwMode="auto">
          <a:xfrm>
            <a:off x="3200400" y="3048000"/>
            <a:ext cx="2516188" cy="711200"/>
          </a:xfrm>
          <a:prstGeom prst="rect">
            <a:avLst/>
          </a:prstGeom>
          <a:solidFill>
            <a:schemeClr val="accent1"/>
          </a:solidFill>
          <a:ln w="9525">
            <a:solidFill>
              <a:srgbClr val="FF00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4000" b="1">
                <a:solidFill>
                  <a:srgbClr val="FF0066"/>
                </a:solidFill>
              </a:rPr>
              <a:t>vườn cây</a:t>
            </a:r>
          </a:p>
        </p:txBody>
      </p:sp>
    </p:spTree>
    <p:extLst>
      <p:ext uri="{BB962C8B-B14F-4D97-AF65-F5344CB8AC3E}">
        <p14:creationId xmlns:p14="http://schemas.microsoft.com/office/powerpoint/2010/main" val="8079460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entr" presetSubtype="0" fill="hold" grpId="0" nodeType="withEffect">
                                  <p:stCondLst>
                                    <p:cond delay="0"/>
                                  </p:stCondLst>
                                  <p:childTnLst>
                                    <p:set>
                                      <p:cBhvr>
                                        <p:cTn id="6" dur="1" fill="hold">
                                          <p:stCondLst>
                                            <p:cond delay="0"/>
                                          </p:stCondLst>
                                        </p:cTn>
                                        <p:tgtEl>
                                          <p:spTgt spid="6156"/>
                                        </p:tgtEl>
                                        <p:attrNameLst>
                                          <p:attrName>style.visibility</p:attrName>
                                        </p:attrNameLst>
                                      </p:cBhvr>
                                      <p:to>
                                        <p:strVal val="visible"/>
                                      </p:to>
                                    </p:set>
                                    <p:animEffect transition="in" filter="fade">
                                      <p:cBhvr>
                                        <p:cTn id="7" dur="770" decel="100000"/>
                                        <p:tgtEl>
                                          <p:spTgt spid="6156"/>
                                        </p:tgtEl>
                                      </p:cBhvr>
                                    </p:animEffect>
                                    <p:animScale>
                                      <p:cBhvr>
                                        <p:cTn id="8" dur="770" decel="100000"/>
                                        <p:tgtEl>
                                          <p:spTgt spid="6156"/>
                                        </p:tgtEl>
                                      </p:cBhvr>
                                      <p:from x="10000" y="10000"/>
                                      <p:to x="200000" y="450000"/>
                                    </p:animScale>
                                    <p:animScale>
                                      <p:cBhvr>
                                        <p:cTn id="9" dur="1230" accel="100000" fill="hold">
                                          <p:stCondLst>
                                            <p:cond delay="770"/>
                                          </p:stCondLst>
                                        </p:cTn>
                                        <p:tgtEl>
                                          <p:spTgt spid="6156"/>
                                        </p:tgtEl>
                                      </p:cBhvr>
                                      <p:from x="200000" y="450000"/>
                                      <p:to x="100000" y="100000"/>
                                    </p:animScale>
                                    <p:set>
                                      <p:cBhvr>
                                        <p:cTn id="10" dur="770" fill="hold"/>
                                        <p:tgtEl>
                                          <p:spTgt spid="6156"/>
                                        </p:tgtEl>
                                        <p:attrNameLst>
                                          <p:attrName>ppt_x</p:attrName>
                                        </p:attrNameLst>
                                      </p:cBhvr>
                                      <p:to>
                                        <p:strVal val="(0.5)"/>
                                      </p:to>
                                    </p:set>
                                    <p:anim from="(0.5)" to="(#ppt_x)" calcmode="lin" valueType="num">
                                      <p:cBhvr>
                                        <p:cTn id="11" dur="1230" accel="100000" fill="hold">
                                          <p:stCondLst>
                                            <p:cond delay="770"/>
                                          </p:stCondLst>
                                        </p:cTn>
                                        <p:tgtEl>
                                          <p:spTgt spid="6156"/>
                                        </p:tgtEl>
                                        <p:attrNameLst>
                                          <p:attrName>ppt_x</p:attrName>
                                        </p:attrNameLst>
                                      </p:cBhvr>
                                    </p:anim>
                                    <p:set>
                                      <p:cBhvr>
                                        <p:cTn id="12" dur="770" fill="hold"/>
                                        <p:tgtEl>
                                          <p:spTgt spid="6156"/>
                                        </p:tgtEl>
                                        <p:attrNameLst>
                                          <p:attrName>ppt_y</p:attrName>
                                        </p:attrNameLst>
                                      </p:cBhvr>
                                      <p:to>
                                        <p:strVal val="(#ppt_y+0.4)"/>
                                      </p:to>
                                    </p:set>
                                    <p:anim from="(#ppt_y+0.4)" to="(#ppt_y)" calcmode="lin" valueType="num">
                                      <p:cBhvr>
                                        <p:cTn id="13" dur="1230" accel="100000" fill="hold">
                                          <p:stCondLst>
                                            <p:cond delay="770"/>
                                          </p:stCondLst>
                                        </p:cTn>
                                        <p:tgtEl>
                                          <p:spTgt spid="6156"/>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3"/>
          <p:cNvSpPr>
            <a:spLocks noGrp="1"/>
          </p:cNvSpPr>
          <p:nvPr>
            <p:ph type="dt" sz="half" idx="10"/>
          </p:nvPr>
        </p:nvSpPr>
        <p:spPr/>
        <p:txBody>
          <a:bodyPr/>
          <a:lstStyle/>
          <a:p>
            <a:r>
              <a:rPr lang="en-US"/>
              <a:t>dinh thi bich thuy</a:t>
            </a:r>
          </a:p>
        </p:txBody>
      </p:sp>
      <p:pic>
        <p:nvPicPr>
          <p:cNvPr id="9227" name="Picture 11" descr="damsen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200400"/>
            <a:ext cx="4267200" cy="3657600"/>
          </a:xfrm>
          <a:prstGeom prst="rect">
            <a:avLst/>
          </a:prstGeom>
          <a:noFill/>
          <a:extLst>
            <a:ext uri="{909E8E84-426E-40DD-AFC4-6F175D3DCCD1}">
              <a14:hiddenFill xmlns:a14="http://schemas.microsoft.com/office/drawing/2010/main">
                <a:solidFill>
                  <a:srgbClr val="FFFFFF"/>
                </a:solidFill>
              </a14:hiddenFill>
            </a:ext>
          </a:extLst>
        </p:spPr>
      </p:pic>
      <p:pic>
        <p:nvPicPr>
          <p:cNvPr id="9221" name="Picture 5" descr="55210085-huongpmcvnuocchuchi_ltuong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191000" cy="3143250"/>
          </a:xfrm>
          <a:prstGeom prst="rect">
            <a:avLst/>
          </a:prstGeom>
          <a:noFill/>
          <a:extLst>
            <a:ext uri="{909E8E84-426E-40DD-AFC4-6F175D3DCCD1}">
              <a14:hiddenFill xmlns:a14="http://schemas.microsoft.com/office/drawing/2010/main">
                <a:solidFill>
                  <a:srgbClr val="FFFFFF"/>
                </a:solidFill>
              </a14:hiddenFill>
            </a:ext>
          </a:extLst>
        </p:spPr>
      </p:pic>
      <p:pic>
        <p:nvPicPr>
          <p:cNvPr id="9223" name="Picture 7" descr="congviennuoc15126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7200" y="0"/>
            <a:ext cx="4648200" cy="3124200"/>
          </a:xfrm>
          <a:prstGeom prst="rect">
            <a:avLst/>
          </a:prstGeom>
          <a:noFill/>
          <a:extLst>
            <a:ext uri="{909E8E84-426E-40DD-AFC4-6F175D3DCCD1}">
              <a14:hiddenFill xmlns:a14="http://schemas.microsoft.com/office/drawing/2010/main">
                <a:solidFill>
                  <a:srgbClr val="FFFFFF"/>
                </a:solidFill>
              </a14:hiddenFill>
            </a:ext>
          </a:extLst>
        </p:spPr>
      </p:pic>
      <p:pic>
        <p:nvPicPr>
          <p:cNvPr id="9224" name="Picture 8" descr="cong-vien-nuoc-ho-ta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67200" y="3276600"/>
            <a:ext cx="4686300" cy="3327400"/>
          </a:xfrm>
          <a:prstGeom prst="rect">
            <a:avLst/>
          </a:prstGeom>
          <a:noFill/>
          <a:extLst>
            <a:ext uri="{909E8E84-426E-40DD-AFC4-6F175D3DCCD1}">
              <a14:hiddenFill xmlns:a14="http://schemas.microsoft.com/office/drawing/2010/main">
                <a:solidFill>
                  <a:srgbClr val="FFFFFF"/>
                </a:solidFill>
              </a14:hiddenFill>
            </a:ext>
          </a:extLst>
        </p:spPr>
      </p:pic>
      <p:sp>
        <p:nvSpPr>
          <p:cNvPr id="9226" name="Rectangle 10"/>
          <p:cNvSpPr>
            <a:spLocks noChangeArrowheads="1"/>
          </p:cNvSpPr>
          <p:nvPr/>
        </p:nvSpPr>
        <p:spPr bwMode="auto">
          <a:xfrm>
            <a:off x="2590800" y="2895600"/>
            <a:ext cx="3810000" cy="650875"/>
          </a:xfrm>
          <a:prstGeom prst="rect">
            <a:avLst/>
          </a:prstGeom>
          <a:gradFill rotWithShape="1">
            <a:gsLst>
              <a:gs pos="0">
                <a:schemeClr val="bg1"/>
              </a:gs>
              <a:gs pos="50000">
                <a:srgbClr val="FFCCFF"/>
              </a:gs>
              <a:gs pos="100000">
                <a:schemeClr val="bg1"/>
              </a:gs>
            </a:gsLst>
            <a:lin ang="18900000" scaled="1"/>
          </a:gradFill>
          <a:ln w="9525">
            <a:solidFill>
              <a:srgbClr val="FF00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3600" b="1">
                <a:solidFill>
                  <a:srgbClr val="0000FF"/>
                </a:solidFill>
              </a:rPr>
              <a:t>Công viên nước</a:t>
            </a:r>
            <a:r>
              <a:rPr lang="en-US" sz="3600" b="1">
                <a:solidFill>
                  <a:srgbClr val="FF0066"/>
                </a:solidFill>
              </a:rPr>
              <a:t> </a:t>
            </a:r>
          </a:p>
        </p:txBody>
      </p:sp>
    </p:spTree>
    <p:extLst>
      <p:ext uri="{BB962C8B-B14F-4D97-AF65-F5344CB8AC3E}">
        <p14:creationId xmlns:p14="http://schemas.microsoft.com/office/powerpoint/2010/main" val="31208498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entr" presetSubtype="0" fill="hold" grpId="0" nodeType="withEffect">
                                  <p:stCondLst>
                                    <p:cond delay="0"/>
                                  </p:stCondLst>
                                  <p:childTnLst>
                                    <p:set>
                                      <p:cBhvr>
                                        <p:cTn id="6" dur="1" fill="hold">
                                          <p:stCondLst>
                                            <p:cond delay="0"/>
                                          </p:stCondLst>
                                        </p:cTn>
                                        <p:tgtEl>
                                          <p:spTgt spid="9226"/>
                                        </p:tgtEl>
                                        <p:attrNameLst>
                                          <p:attrName>style.visibility</p:attrName>
                                        </p:attrNameLst>
                                      </p:cBhvr>
                                      <p:to>
                                        <p:strVal val="visible"/>
                                      </p:to>
                                    </p:set>
                                    <p:animEffect transition="in" filter="fade">
                                      <p:cBhvr>
                                        <p:cTn id="7" dur="770" decel="100000"/>
                                        <p:tgtEl>
                                          <p:spTgt spid="9226"/>
                                        </p:tgtEl>
                                      </p:cBhvr>
                                    </p:animEffect>
                                    <p:animScale>
                                      <p:cBhvr>
                                        <p:cTn id="8" dur="770" decel="100000"/>
                                        <p:tgtEl>
                                          <p:spTgt spid="9226"/>
                                        </p:tgtEl>
                                      </p:cBhvr>
                                      <p:from x="10000" y="10000"/>
                                      <p:to x="200000" y="450000"/>
                                    </p:animScale>
                                    <p:animScale>
                                      <p:cBhvr>
                                        <p:cTn id="9" dur="1230" accel="100000" fill="hold">
                                          <p:stCondLst>
                                            <p:cond delay="770"/>
                                          </p:stCondLst>
                                        </p:cTn>
                                        <p:tgtEl>
                                          <p:spTgt spid="9226"/>
                                        </p:tgtEl>
                                      </p:cBhvr>
                                      <p:from x="200000" y="450000"/>
                                      <p:to x="100000" y="100000"/>
                                    </p:animScale>
                                    <p:set>
                                      <p:cBhvr>
                                        <p:cTn id="10" dur="770" fill="hold"/>
                                        <p:tgtEl>
                                          <p:spTgt spid="9226"/>
                                        </p:tgtEl>
                                        <p:attrNameLst>
                                          <p:attrName>ppt_x</p:attrName>
                                        </p:attrNameLst>
                                      </p:cBhvr>
                                      <p:to>
                                        <p:strVal val="(0.5)"/>
                                      </p:to>
                                    </p:set>
                                    <p:anim from="(0.5)" to="(#ppt_x)" calcmode="lin" valueType="num">
                                      <p:cBhvr>
                                        <p:cTn id="11" dur="1230" accel="100000" fill="hold">
                                          <p:stCondLst>
                                            <p:cond delay="770"/>
                                          </p:stCondLst>
                                        </p:cTn>
                                        <p:tgtEl>
                                          <p:spTgt spid="9226"/>
                                        </p:tgtEl>
                                        <p:attrNameLst>
                                          <p:attrName>ppt_x</p:attrName>
                                        </p:attrNameLst>
                                      </p:cBhvr>
                                    </p:anim>
                                    <p:set>
                                      <p:cBhvr>
                                        <p:cTn id="12" dur="770" fill="hold"/>
                                        <p:tgtEl>
                                          <p:spTgt spid="9226"/>
                                        </p:tgtEl>
                                        <p:attrNameLst>
                                          <p:attrName>ppt_y</p:attrName>
                                        </p:attrNameLst>
                                      </p:cBhvr>
                                      <p:to>
                                        <p:strVal val="(#ppt_y+0.4)"/>
                                      </p:to>
                                    </p:set>
                                    <p:anim from="(#ppt_y+0.4)" to="(#ppt_y)" calcmode="lin" valueType="num">
                                      <p:cBhvr>
                                        <p:cTn id="13" dur="1230" accel="100000" fill="hold">
                                          <p:stCondLst>
                                            <p:cond delay="770"/>
                                          </p:stCondLst>
                                        </p:cTn>
                                        <p:tgtEl>
                                          <p:spTgt spid="9226"/>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3"/>
          <p:cNvSpPr>
            <a:spLocks noGrp="1"/>
          </p:cNvSpPr>
          <p:nvPr>
            <p:ph type="dt" sz="half" idx="10"/>
          </p:nvPr>
        </p:nvSpPr>
        <p:spPr/>
        <p:txBody>
          <a:bodyPr/>
          <a:lstStyle/>
          <a:p>
            <a:r>
              <a:rPr lang="en-US"/>
              <a:t>dinh thi bich thuy</a:t>
            </a:r>
          </a:p>
        </p:txBody>
      </p:sp>
      <p:pic>
        <p:nvPicPr>
          <p:cNvPr id="7189" name="Picture 21" descr="bai-do-xe-ng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0"/>
            <a:ext cx="4648200" cy="3390900"/>
          </a:xfrm>
          <a:prstGeom prst="rect">
            <a:avLst/>
          </a:prstGeom>
          <a:noFill/>
          <a:extLst>
            <a:ext uri="{909E8E84-426E-40DD-AFC4-6F175D3DCCD1}">
              <a14:hiddenFill xmlns:a14="http://schemas.microsoft.com/office/drawing/2010/main">
                <a:solidFill>
                  <a:srgbClr val="FFFFFF"/>
                </a:solidFill>
              </a14:hiddenFill>
            </a:ext>
          </a:extLst>
        </p:spPr>
      </p:pic>
      <p:pic>
        <p:nvPicPr>
          <p:cNvPr id="7181" name="Picture 13" descr="210611_thu_le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352800"/>
            <a:ext cx="4648200" cy="3505200"/>
          </a:xfrm>
          <a:prstGeom prst="rect">
            <a:avLst/>
          </a:prstGeom>
          <a:noFill/>
          <a:extLst>
            <a:ext uri="{909E8E84-426E-40DD-AFC4-6F175D3DCCD1}">
              <a14:hiddenFill xmlns:a14="http://schemas.microsoft.com/office/drawing/2010/main">
                <a:solidFill>
                  <a:srgbClr val="FFFFFF"/>
                </a:solidFill>
              </a14:hiddenFill>
            </a:ext>
          </a:extLst>
        </p:spPr>
      </p:pic>
      <p:pic>
        <p:nvPicPr>
          <p:cNvPr id="7183" name="Picture 15" descr="090128184944-22-68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3352800"/>
            <a:ext cx="4419600" cy="3505200"/>
          </a:xfrm>
          <a:prstGeom prst="rect">
            <a:avLst/>
          </a:prstGeom>
          <a:noFill/>
          <a:extLst>
            <a:ext uri="{909E8E84-426E-40DD-AFC4-6F175D3DCCD1}">
              <a14:hiddenFill xmlns:a14="http://schemas.microsoft.com/office/drawing/2010/main">
                <a:solidFill>
                  <a:srgbClr val="FFFFFF"/>
                </a:solidFill>
              </a14:hiddenFill>
            </a:ext>
          </a:extLst>
        </p:spPr>
      </p:pic>
      <p:pic>
        <p:nvPicPr>
          <p:cNvPr id="7185" name="Picture 17" descr="C%C3%B4ng_vi%C3%AAn_Th%E1%BB%A7_L%E1%BB%8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0"/>
            <a:ext cx="4648200" cy="3276600"/>
          </a:xfrm>
          <a:prstGeom prst="rect">
            <a:avLst/>
          </a:prstGeom>
          <a:noFill/>
          <a:extLst>
            <a:ext uri="{909E8E84-426E-40DD-AFC4-6F175D3DCCD1}">
              <a14:hiddenFill xmlns:a14="http://schemas.microsoft.com/office/drawing/2010/main">
                <a:solidFill>
                  <a:srgbClr val="FFFFFF"/>
                </a:solidFill>
              </a14:hiddenFill>
            </a:ext>
          </a:extLst>
        </p:spPr>
      </p:pic>
      <p:sp>
        <p:nvSpPr>
          <p:cNvPr id="7188" name="Rectangle 20"/>
          <p:cNvSpPr>
            <a:spLocks noChangeArrowheads="1"/>
          </p:cNvSpPr>
          <p:nvPr/>
        </p:nvSpPr>
        <p:spPr bwMode="auto">
          <a:xfrm>
            <a:off x="2590800" y="2895600"/>
            <a:ext cx="4114800" cy="650875"/>
          </a:xfrm>
          <a:prstGeom prst="rect">
            <a:avLst/>
          </a:prstGeom>
          <a:gradFill rotWithShape="1">
            <a:gsLst>
              <a:gs pos="0">
                <a:schemeClr val="bg1"/>
              </a:gs>
              <a:gs pos="100000">
                <a:srgbClr val="FFFF00"/>
              </a:gs>
            </a:gsLst>
            <a:path path="shape">
              <a:fillToRect l="50000" t="50000" r="50000" b="50000"/>
            </a:path>
          </a:gradFill>
          <a:ln w="9525">
            <a:solidFill>
              <a:srgbClr val="FF00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3600" b="1">
                <a:solidFill>
                  <a:srgbClr val="FF00FF"/>
                </a:solidFill>
              </a:rPr>
              <a:t>Công viên Thủ Lệ </a:t>
            </a:r>
          </a:p>
        </p:txBody>
      </p:sp>
    </p:spTree>
    <p:extLst>
      <p:ext uri="{BB962C8B-B14F-4D97-AF65-F5344CB8AC3E}">
        <p14:creationId xmlns:p14="http://schemas.microsoft.com/office/powerpoint/2010/main" val="36959912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entr" presetSubtype="0" fill="hold" grpId="0" nodeType="withEffect">
                                  <p:stCondLst>
                                    <p:cond delay="0"/>
                                  </p:stCondLst>
                                  <p:childTnLst>
                                    <p:set>
                                      <p:cBhvr>
                                        <p:cTn id="6" dur="1" fill="hold">
                                          <p:stCondLst>
                                            <p:cond delay="0"/>
                                          </p:stCondLst>
                                        </p:cTn>
                                        <p:tgtEl>
                                          <p:spTgt spid="7188"/>
                                        </p:tgtEl>
                                        <p:attrNameLst>
                                          <p:attrName>style.visibility</p:attrName>
                                        </p:attrNameLst>
                                      </p:cBhvr>
                                      <p:to>
                                        <p:strVal val="visible"/>
                                      </p:to>
                                    </p:set>
                                    <p:animEffect transition="in" filter="fade">
                                      <p:cBhvr>
                                        <p:cTn id="7" dur="770" decel="100000"/>
                                        <p:tgtEl>
                                          <p:spTgt spid="7188"/>
                                        </p:tgtEl>
                                      </p:cBhvr>
                                    </p:animEffect>
                                    <p:animScale>
                                      <p:cBhvr>
                                        <p:cTn id="8" dur="770" decel="100000"/>
                                        <p:tgtEl>
                                          <p:spTgt spid="7188"/>
                                        </p:tgtEl>
                                      </p:cBhvr>
                                      <p:from x="10000" y="10000"/>
                                      <p:to x="200000" y="450000"/>
                                    </p:animScale>
                                    <p:animScale>
                                      <p:cBhvr>
                                        <p:cTn id="9" dur="1230" accel="100000" fill="hold">
                                          <p:stCondLst>
                                            <p:cond delay="770"/>
                                          </p:stCondLst>
                                        </p:cTn>
                                        <p:tgtEl>
                                          <p:spTgt spid="7188"/>
                                        </p:tgtEl>
                                      </p:cBhvr>
                                      <p:from x="200000" y="450000"/>
                                      <p:to x="100000" y="100000"/>
                                    </p:animScale>
                                    <p:set>
                                      <p:cBhvr>
                                        <p:cTn id="10" dur="770" fill="hold"/>
                                        <p:tgtEl>
                                          <p:spTgt spid="7188"/>
                                        </p:tgtEl>
                                        <p:attrNameLst>
                                          <p:attrName>ppt_x</p:attrName>
                                        </p:attrNameLst>
                                      </p:cBhvr>
                                      <p:to>
                                        <p:strVal val="(0.5)"/>
                                      </p:to>
                                    </p:set>
                                    <p:anim from="(0.5)" to="(#ppt_x)" calcmode="lin" valueType="num">
                                      <p:cBhvr>
                                        <p:cTn id="11" dur="1230" accel="100000" fill="hold">
                                          <p:stCondLst>
                                            <p:cond delay="770"/>
                                          </p:stCondLst>
                                        </p:cTn>
                                        <p:tgtEl>
                                          <p:spTgt spid="7188"/>
                                        </p:tgtEl>
                                        <p:attrNameLst>
                                          <p:attrName>ppt_x</p:attrName>
                                        </p:attrNameLst>
                                      </p:cBhvr>
                                    </p:anim>
                                    <p:set>
                                      <p:cBhvr>
                                        <p:cTn id="12" dur="770" fill="hold"/>
                                        <p:tgtEl>
                                          <p:spTgt spid="7188"/>
                                        </p:tgtEl>
                                        <p:attrNameLst>
                                          <p:attrName>ppt_y</p:attrName>
                                        </p:attrNameLst>
                                      </p:cBhvr>
                                      <p:to>
                                        <p:strVal val="(#ppt_y+0.4)"/>
                                      </p:to>
                                    </p:set>
                                    <p:anim from="(#ppt_y+0.4)" to="(#ppt_y)" calcmode="lin" valueType="num">
                                      <p:cBhvr>
                                        <p:cTn id="13" dur="1230" accel="100000" fill="hold">
                                          <p:stCondLst>
                                            <p:cond delay="770"/>
                                          </p:stCondLst>
                                        </p:cTn>
                                        <p:tgtEl>
                                          <p:spTgt spid="7188"/>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8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3"/>
          <p:cNvSpPr>
            <a:spLocks noGrp="1"/>
          </p:cNvSpPr>
          <p:nvPr>
            <p:ph type="dt" sz="half" idx="10"/>
          </p:nvPr>
        </p:nvSpPr>
        <p:spPr/>
        <p:txBody>
          <a:bodyPr/>
          <a:lstStyle/>
          <a:p>
            <a:r>
              <a:rPr lang="en-US"/>
              <a:t>dinh thi bich thuy</a:t>
            </a:r>
          </a:p>
        </p:txBody>
      </p:sp>
      <p:pic>
        <p:nvPicPr>
          <p:cNvPr id="18436" name="Picture 4" descr="ANd9GcRqtmFNLTtGn1qkjSedz4bs94rH13bfowZk4-XbFpu3ZlISaaoAR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0"/>
            <a:ext cx="4572000" cy="3429000"/>
          </a:xfrm>
          <a:prstGeom prst="rect">
            <a:avLst/>
          </a:prstGeom>
          <a:noFill/>
          <a:extLst>
            <a:ext uri="{909E8E84-426E-40DD-AFC4-6F175D3DCCD1}">
              <a14:hiddenFill xmlns:a14="http://schemas.microsoft.com/office/drawing/2010/main">
                <a:solidFill>
                  <a:srgbClr val="FFFFFF"/>
                </a:solidFill>
              </a14:hiddenFill>
            </a:ext>
          </a:extLst>
        </p:spPr>
      </p:pic>
      <p:pic>
        <p:nvPicPr>
          <p:cNvPr id="18437" name="Picture 5" descr="33114_IMG_024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495800" cy="3509963"/>
          </a:xfrm>
          <a:prstGeom prst="rect">
            <a:avLst/>
          </a:prstGeom>
          <a:noFill/>
          <a:extLst>
            <a:ext uri="{909E8E84-426E-40DD-AFC4-6F175D3DCCD1}">
              <a14:hiddenFill xmlns:a14="http://schemas.microsoft.com/office/drawing/2010/main">
                <a:solidFill>
                  <a:srgbClr val="FFFFFF"/>
                </a:solidFill>
              </a14:hiddenFill>
            </a:ext>
          </a:extLst>
        </p:spPr>
      </p:pic>
      <p:pic>
        <p:nvPicPr>
          <p:cNvPr id="18439" name="Picture 7" descr="duong-pho-sai-go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554413"/>
            <a:ext cx="4572000" cy="3303587"/>
          </a:xfrm>
          <a:prstGeom prst="rect">
            <a:avLst/>
          </a:prstGeom>
          <a:noFill/>
          <a:extLst>
            <a:ext uri="{909E8E84-426E-40DD-AFC4-6F175D3DCCD1}">
              <a14:hiddenFill xmlns:a14="http://schemas.microsoft.com/office/drawing/2010/main">
                <a:solidFill>
                  <a:srgbClr val="FFFFFF"/>
                </a:solidFill>
              </a14:hiddenFill>
            </a:ext>
          </a:extLst>
        </p:spPr>
      </p:pic>
      <p:pic>
        <p:nvPicPr>
          <p:cNvPr id="18441" name="Picture 9" descr="ImageView"/>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24400" y="3505200"/>
            <a:ext cx="4419600" cy="3352800"/>
          </a:xfrm>
          <a:prstGeom prst="rect">
            <a:avLst/>
          </a:prstGeom>
          <a:noFill/>
          <a:extLst>
            <a:ext uri="{909E8E84-426E-40DD-AFC4-6F175D3DCCD1}">
              <a14:hiddenFill xmlns:a14="http://schemas.microsoft.com/office/drawing/2010/main">
                <a:solidFill>
                  <a:srgbClr val="FFFFFF"/>
                </a:solidFill>
              </a14:hiddenFill>
            </a:ext>
          </a:extLst>
        </p:spPr>
      </p:pic>
      <p:sp>
        <p:nvSpPr>
          <p:cNvPr id="18442" name="Rectangle 10"/>
          <p:cNvSpPr>
            <a:spLocks noChangeArrowheads="1"/>
          </p:cNvSpPr>
          <p:nvPr/>
        </p:nvSpPr>
        <p:spPr bwMode="auto">
          <a:xfrm>
            <a:off x="2590800" y="2895600"/>
            <a:ext cx="2895600" cy="650875"/>
          </a:xfrm>
          <a:prstGeom prst="rect">
            <a:avLst/>
          </a:prstGeom>
          <a:gradFill rotWithShape="1">
            <a:gsLst>
              <a:gs pos="0">
                <a:srgbClr val="6600CC"/>
              </a:gs>
              <a:gs pos="100000">
                <a:schemeClr val="accent1"/>
              </a:gs>
            </a:gsLst>
            <a:path path="shape">
              <a:fillToRect l="50000" t="50000" r="50000" b="50000"/>
            </a:path>
          </a:gradFill>
          <a:ln w="9525">
            <a:solidFill>
              <a:srgbClr val="FF00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3600" b="1">
                <a:solidFill>
                  <a:srgbClr val="FF0066"/>
                </a:solidFill>
              </a:rPr>
              <a:t>Đường phố</a:t>
            </a:r>
          </a:p>
        </p:txBody>
      </p:sp>
    </p:spTree>
    <p:extLst>
      <p:ext uri="{BB962C8B-B14F-4D97-AF65-F5344CB8AC3E}">
        <p14:creationId xmlns:p14="http://schemas.microsoft.com/office/powerpoint/2010/main" val="241917661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entr" presetSubtype="0" fill="hold" grpId="0" nodeType="withEffect">
                                  <p:stCondLst>
                                    <p:cond delay="0"/>
                                  </p:stCondLst>
                                  <p:childTnLst>
                                    <p:set>
                                      <p:cBhvr>
                                        <p:cTn id="6" dur="1" fill="hold">
                                          <p:stCondLst>
                                            <p:cond delay="0"/>
                                          </p:stCondLst>
                                        </p:cTn>
                                        <p:tgtEl>
                                          <p:spTgt spid="18442"/>
                                        </p:tgtEl>
                                        <p:attrNameLst>
                                          <p:attrName>style.visibility</p:attrName>
                                        </p:attrNameLst>
                                      </p:cBhvr>
                                      <p:to>
                                        <p:strVal val="visible"/>
                                      </p:to>
                                    </p:set>
                                    <p:animEffect transition="in" filter="fade">
                                      <p:cBhvr>
                                        <p:cTn id="7" dur="770" decel="100000"/>
                                        <p:tgtEl>
                                          <p:spTgt spid="18442"/>
                                        </p:tgtEl>
                                      </p:cBhvr>
                                    </p:animEffect>
                                    <p:animScale>
                                      <p:cBhvr>
                                        <p:cTn id="8" dur="770" decel="100000"/>
                                        <p:tgtEl>
                                          <p:spTgt spid="18442"/>
                                        </p:tgtEl>
                                      </p:cBhvr>
                                      <p:from x="10000" y="10000"/>
                                      <p:to x="200000" y="450000"/>
                                    </p:animScale>
                                    <p:animScale>
                                      <p:cBhvr>
                                        <p:cTn id="9" dur="1230" accel="100000" fill="hold">
                                          <p:stCondLst>
                                            <p:cond delay="770"/>
                                          </p:stCondLst>
                                        </p:cTn>
                                        <p:tgtEl>
                                          <p:spTgt spid="18442"/>
                                        </p:tgtEl>
                                      </p:cBhvr>
                                      <p:from x="200000" y="450000"/>
                                      <p:to x="100000" y="100000"/>
                                    </p:animScale>
                                    <p:set>
                                      <p:cBhvr>
                                        <p:cTn id="10" dur="770" fill="hold"/>
                                        <p:tgtEl>
                                          <p:spTgt spid="18442"/>
                                        </p:tgtEl>
                                        <p:attrNameLst>
                                          <p:attrName>ppt_x</p:attrName>
                                        </p:attrNameLst>
                                      </p:cBhvr>
                                      <p:to>
                                        <p:strVal val="(0.5)"/>
                                      </p:to>
                                    </p:set>
                                    <p:anim from="(0.5)" to="(#ppt_x)" calcmode="lin" valueType="num">
                                      <p:cBhvr>
                                        <p:cTn id="11" dur="1230" accel="100000" fill="hold">
                                          <p:stCondLst>
                                            <p:cond delay="770"/>
                                          </p:stCondLst>
                                        </p:cTn>
                                        <p:tgtEl>
                                          <p:spTgt spid="18442"/>
                                        </p:tgtEl>
                                        <p:attrNameLst>
                                          <p:attrName>ppt_x</p:attrName>
                                        </p:attrNameLst>
                                      </p:cBhvr>
                                    </p:anim>
                                    <p:set>
                                      <p:cBhvr>
                                        <p:cTn id="12" dur="770" fill="hold"/>
                                        <p:tgtEl>
                                          <p:spTgt spid="18442"/>
                                        </p:tgtEl>
                                        <p:attrNameLst>
                                          <p:attrName>ppt_y</p:attrName>
                                        </p:attrNameLst>
                                      </p:cBhvr>
                                      <p:to>
                                        <p:strVal val="(#ppt_y+0.4)"/>
                                      </p:to>
                                    </p:set>
                                    <p:anim from="(#ppt_y+0.4)" to="(#ppt_y)" calcmode="lin" valueType="num">
                                      <p:cBhvr>
                                        <p:cTn id="13" dur="1230" accel="100000" fill="hold">
                                          <p:stCondLst>
                                            <p:cond delay="770"/>
                                          </p:stCondLst>
                                        </p:cTn>
                                        <p:tgtEl>
                                          <p:spTgt spid="18442"/>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4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3"/>
          <p:cNvSpPr>
            <a:spLocks noGrp="1"/>
          </p:cNvSpPr>
          <p:nvPr>
            <p:ph type="dt" sz="half" idx="10"/>
          </p:nvPr>
        </p:nvSpPr>
        <p:spPr/>
        <p:txBody>
          <a:bodyPr/>
          <a:lstStyle/>
          <a:p>
            <a:r>
              <a:rPr lang="en-US"/>
              <a:t>dinh thi bich thuy</a:t>
            </a:r>
          </a:p>
        </p:txBody>
      </p:sp>
      <p:pic>
        <p:nvPicPr>
          <p:cNvPr id="19463" name="Picture 7" descr="Download?mode=photo&amp;id=693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200400"/>
            <a:ext cx="4800600" cy="3657600"/>
          </a:xfrm>
          <a:prstGeom prst="rect">
            <a:avLst/>
          </a:prstGeom>
          <a:noFill/>
          <a:extLst>
            <a:ext uri="{909E8E84-426E-40DD-AFC4-6F175D3DCCD1}">
              <a14:hiddenFill xmlns:a14="http://schemas.microsoft.com/office/drawing/2010/main">
                <a:solidFill>
                  <a:srgbClr val="FFFFFF"/>
                </a:solidFill>
              </a14:hiddenFill>
            </a:ext>
          </a:extLst>
        </p:spPr>
      </p:pic>
      <p:pic>
        <p:nvPicPr>
          <p:cNvPr id="19465" name="Picture 9" descr="386844-C%C3%A1nh%20%C4%91%E1%BB%93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3450" y="0"/>
            <a:ext cx="4400550" cy="3200400"/>
          </a:xfrm>
          <a:prstGeom prst="rect">
            <a:avLst/>
          </a:prstGeom>
          <a:noFill/>
          <a:extLst>
            <a:ext uri="{909E8E84-426E-40DD-AFC4-6F175D3DCCD1}">
              <a14:hiddenFill xmlns:a14="http://schemas.microsoft.com/office/drawing/2010/main">
                <a:solidFill>
                  <a:srgbClr val="FFFFFF"/>
                </a:solidFill>
              </a14:hiddenFill>
            </a:ext>
          </a:extLst>
        </p:spPr>
      </p:pic>
      <p:pic>
        <p:nvPicPr>
          <p:cNvPr id="19467" name="Picture 11" descr="C%C3%A1nh_%C4%91%E1%BB%93ng_N%C3%BAi_T%C3%B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00600" y="3200400"/>
            <a:ext cx="4343400" cy="3657600"/>
          </a:xfrm>
          <a:prstGeom prst="rect">
            <a:avLst/>
          </a:prstGeom>
          <a:noFill/>
          <a:extLst>
            <a:ext uri="{909E8E84-426E-40DD-AFC4-6F175D3DCCD1}">
              <a14:hiddenFill xmlns:a14="http://schemas.microsoft.com/office/drawing/2010/main">
                <a:solidFill>
                  <a:srgbClr val="FFFFFF"/>
                </a:solidFill>
              </a14:hiddenFill>
            </a:ext>
          </a:extLst>
        </p:spPr>
      </p:pic>
      <p:pic>
        <p:nvPicPr>
          <p:cNvPr id="19469" name="Picture 13" descr="1031656122446809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4800600" cy="3170238"/>
          </a:xfrm>
          <a:prstGeom prst="rect">
            <a:avLst/>
          </a:prstGeom>
          <a:noFill/>
          <a:extLst>
            <a:ext uri="{909E8E84-426E-40DD-AFC4-6F175D3DCCD1}">
              <a14:hiddenFill xmlns:a14="http://schemas.microsoft.com/office/drawing/2010/main">
                <a:solidFill>
                  <a:srgbClr val="FFFFFF"/>
                </a:solidFill>
              </a14:hiddenFill>
            </a:ext>
          </a:extLst>
        </p:spPr>
      </p:pic>
      <p:sp>
        <p:nvSpPr>
          <p:cNvPr id="19470" name="Rectangle 14"/>
          <p:cNvSpPr>
            <a:spLocks noChangeArrowheads="1"/>
          </p:cNvSpPr>
          <p:nvPr/>
        </p:nvSpPr>
        <p:spPr bwMode="auto">
          <a:xfrm>
            <a:off x="2590800" y="2895600"/>
            <a:ext cx="2895600" cy="650875"/>
          </a:xfrm>
          <a:prstGeom prst="rect">
            <a:avLst/>
          </a:prstGeom>
          <a:gradFill rotWithShape="1">
            <a:gsLst>
              <a:gs pos="0">
                <a:srgbClr val="5E9EFF"/>
              </a:gs>
              <a:gs pos="39999">
                <a:srgbClr val="85C2FF"/>
              </a:gs>
              <a:gs pos="70000">
                <a:srgbClr val="C4D6EB"/>
              </a:gs>
              <a:gs pos="100000">
                <a:srgbClr val="FFEBFA"/>
              </a:gs>
            </a:gsLst>
            <a:path path="shape">
              <a:fillToRect l="50000" t="50000" r="50000" b="50000"/>
            </a:path>
          </a:gradFill>
          <a:ln w="9525">
            <a:solidFill>
              <a:srgbClr val="FF00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3600" b="1">
                <a:solidFill>
                  <a:srgbClr val="6600CC"/>
                </a:solidFill>
              </a:rPr>
              <a:t>Cánh đồng</a:t>
            </a:r>
          </a:p>
        </p:txBody>
      </p:sp>
    </p:spTree>
    <p:extLst>
      <p:ext uri="{BB962C8B-B14F-4D97-AF65-F5344CB8AC3E}">
        <p14:creationId xmlns:p14="http://schemas.microsoft.com/office/powerpoint/2010/main" val="36677417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entr" presetSubtype="0" fill="hold" grpId="0" nodeType="withEffect">
                                  <p:stCondLst>
                                    <p:cond delay="0"/>
                                  </p:stCondLst>
                                  <p:childTnLst>
                                    <p:set>
                                      <p:cBhvr>
                                        <p:cTn id="6" dur="1" fill="hold">
                                          <p:stCondLst>
                                            <p:cond delay="0"/>
                                          </p:stCondLst>
                                        </p:cTn>
                                        <p:tgtEl>
                                          <p:spTgt spid="19470"/>
                                        </p:tgtEl>
                                        <p:attrNameLst>
                                          <p:attrName>style.visibility</p:attrName>
                                        </p:attrNameLst>
                                      </p:cBhvr>
                                      <p:to>
                                        <p:strVal val="visible"/>
                                      </p:to>
                                    </p:set>
                                    <p:animEffect transition="in" filter="fade">
                                      <p:cBhvr>
                                        <p:cTn id="7" dur="770" decel="100000"/>
                                        <p:tgtEl>
                                          <p:spTgt spid="19470"/>
                                        </p:tgtEl>
                                      </p:cBhvr>
                                    </p:animEffect>
                                    <p:animScale>
                                      <p:cBhvr>
                                        <p:cTn id="8" dur="770" decel="100000"/>
                                        <p:tgtEl>
                                          <p:spTgt spid="19470"/>
                                        </p:tgtEl>
                                      </p:cBhvr>
                                      <p:from x="10000" y="10000"/>
                                      <p:to x="200000" y="450000"/>
                                    </p:animScale>
                                    <p:animScale>
                                      <p:cBhvr>
                                        <p:cTn id="9" dur="1230" accel="100000" fill="hold">
                                          <p:stCondLst>
                                            <p:cond delay="770"/>
                                          </p:stCondLst>
                                        </p:cTn>
                                        <p:tgtEl>
                                          <p:spTgt spid="19470"/>
                                        </p:tgtEl>
                                      </p:cBhvr>
                                      <p:from x="200000" y="450000"/>
                                      <p:to x="100000" y="100000"/>
                                    </p:animScale>
                                    <p:set>
                                      <p:cBhvr>
                                        <p:cTn id="10" dur="770" fill="hold"/>
                                        <p:tgtEl>
                                          <p:spTgt spid="19470"/>
                                        </p:tgtEl>
                                        <p:attrNameLst>
                                          <p:attrName>ppt_x</p:attrName>
                                        </p:attrNameLst>
                                      </p:cBhvr>
                                      <p:to>
                                        <p:strVal val="(0.5)"/>
                                      </p:to>
                                    </p:set>
                                    <p:anim from="(0.5)" to="(#ppt_x)" calcmode="lin" valueType="num">
                                      <p:cBhvr>
                                        <p:cTn id="11" dur="1230" accel="100000" fill="hold">
                                          <p:stCondLst>
                                            <p:cond delay="770"/>
                                          </p:stCondLst>
                                        </p:cTn>
                                        <p:tgtEl>
                                          <p:spTgt spid="19470"/>
                                        </p:tgtEl>
                                        <p:attrNameLst>
                                          <p:attrName>ppt_x</p:attrName>
                                        </p:attrNameLst>
                                      </p:cBhvr>
                                    </p:anim>
                                    <p:set>
                                      <p:cBhvr>
                                        <p:cTn id="12" dur="770" fill="hold"/>
                                        <p:tgtEl>
                                          <p:spTgt spid="19470"/>
                                        </p:tgtEl>
                                        <p:attrNameLst>
                                          <p:attrName>ppt_y</p:attrName>
                                        </p:attrNameLst>
                                      </p:cBhvr>
                                      <p:to>
                                        <p:strVal val="(#ppt_y+0.4)"/>
                                      </p:to>
                                    </p:set>
                                    <p:anim from="(#ppt_y+0.4)" to="(#ppt_y)" calcmode="lin" valueType="num">
                                      <p:cBhvr>
                                        <p:cTn id="13" dur="1230" accel="100000" fill="hold">
                                          <p:stCondLst>
                                            <p:cond delay="770"/>
                                          </p:stCondLst>
                                        </p:cTn>
                                        <p:tgtEl>
                                          <p:spTgt spid="19470"/>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7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3"/>
          <p:cNvSpPr>
            <a:spLocks noGrp="1"/>
          </p:cNvSpPr>
          <p:nvPr>
            <p:ph type="dt" sz="half" idx="10"/>
          </p:nvPr>
        </p:nvSpPr>
        <p:spPr/>
        <p:txBody>
          <a:bodyPr/>
          <a:lstStyle/>
          <a:p>
            <a:r>
              <a:rPr lang="en-US"/>
              <a:t>dinh thi bich thuy</a:t>
            </a:r>
          </a:p>
        </p:txBody>
      </p:sp>
      <p:pic>
        <p:nvPicPr>
          <p:cNvPr id="20496" name="Picture 16" descr="13295592562012_p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57750" y="3200400"/>
            <a:ext cx="4286250" cy="3657600"/>
          </a:xfrm>
          <a:prstGeom prst="rect">
            <a:avLst/>
          </a:prstGeom>
          <a:noFill/>
          <a:extLst>
            <a:ext uri="{909E8E84-426E-40DD-AFC4-6F175D3DCCD1}">
              <a14:hiddenFill xmlns:a14="http://schemas.microsoft.com/office/drawing/2010/main">
                <a:solidFill>
                  <a:srgbClr val="FFFFFF"/>
                </a:solidFill>
              </a14:hiddenFill>
            </a:ext>
          </a:extLst>
        </p:spPr>
      </p:pic>
      <p:pic>
        <p:nvPicPr>
          <p:cNvPr id="20485" name="Picture 5" descr="len-ray-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724400" cy="3276600"/>
          </a:xfrm>
          <a:prstGeom prst="rect">
            <a:avLst/>
          </a:prstGeom>
          <a:noFill/>
          <a:extLst>
            <a:ext uri="{909E8E84-426E-40DD-AFC4-6F175D3DCCD1}">
              <a14:hiddenFill xmlns:a14="http://schemas.microsoft.com/office/drawing/2010/main">
                <a:solidFill>
                  <a:srgbClr val="FFFFFF"/>
                </a:solidFill>
              </a14:hiddenFill>
            </a:ext>
          </a:extLst>
        </p:spPr>
      </p:pic>
      <p:pic>
        <p:nvPicPr>
          <p:cNvPr id="20489" name="Picture 9" descr="2009090509230989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317875"/>
            <a:ext cx="4800600" cy="3540125"/>
          </a:xfrm>
          <a:prstGeom prst="rect">
            <a:avLst/>
          </a:prstGeom>
          <a:noFill/>
          <a:extLst>
            <a:ext uri="{909E8E84-426E-40DD-AFC4-6F175D3DCCD1}">
              <a14:hiddenFill xmlns:a14="http://schemas.microsoft.com/office/drawing/2010/main">
                <a:solidFill>
                  <a:srgbClr val="FFFFFF"/>
                </a:solidFill>
              </a14:hiddenFill>
            </a:ext>
          </a:extLst>
        </p:spPr>
      </p:pic>
      <p:pic>
        <p:nvPicPr>
          <p:cNvPr id="20491" name="Picture 11" descr="images665919_DI_XEM_CON_GA_LON_NHAT_VIET_NAM__1_"/>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33925" y="0"/>
            <a:ext cx="4410075" cy="3200400"/>
          </a:xfrm>
          <a:prstGeom prst="rect">
            <a:avLst/>
          </a:prstGeom>
          <a:noFill/>
          <a:extLst>
            <a:ext uri="{909E8E84-426E-40DD-AFC4-6F175D3DCCD1}">
              <a14:hiddenFill xmlns:a14="http://schemas.microsoft.com/office/drawing/2010/main">
                <a:solidFill>
                  <a:srgbClr val="FFFFFF"/>
                </a:solidFill>
              </a14:hiddenFill>
            </a:ext>
          </a:extLst>
        </p:spPr>
      </p:pic>
      <p:sp>
        <p:nvSpPr>
          <p:cNvPr id="20494" name="Rectangle 14"/>
          <p:cNvSpPr>
            <a:spLocks noChangeArrowheads="1"/>
          </p:cNvSpPr>
          <p:nvPr/>
        </p:nvSpPr>
        <p:spPr bwMode="auto">
          <a:xfrm>
            <a:off x="2590800" y="2895600"/>
            <a:ext cx="2895600" cy="650875"/>
          </a:xfrm>
          <a:prstGeom prst="rect">
            <a:avLst/>
          </a:prstGeom>
          <a:gradFill rotWithShape="1">
            <a:gsLst>
              <a:gs pos="0">
                <a:schemeClr val="accent1"/>
              </a:gs>
              <a:gs pos="50000">
                <a:srgbClr val="FFCCFF"/>
              </a:gs>
              <a:gs pos="100000">
                <a:schemeClr val="accent1"/>
              </a:gs>
            </a:gsLst>
            <a:lin ang="5400000" scaled="1"/>
          </a:gradFill>
          <a:ln w="9525">
            <a:solidFill>
              <a:srgbClr val="FF00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3600" b="1">
                <a:solidFill>
                  <a:srgbClr val="6600CC"/>
                </a:solidFill>
              </a:rPr>
              <a:t>Nương rẫy</a:t>
            </a:r>
          </a:p>
        </p:txBody>
      </p:sp>
    </p:spTree>
    <p:extLst>
      <p:ext uri="{BB962C8B-B14F-4D97-AF65-F5344CB8AC3E}">
        <p14:creationId xmlns:p14="http://schemas.microsoft.com/office/powerpoint/2010/main" val="389014578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entr" presetSubtype="0" fill="hold" grpId="0" nodeType="withEffect">
                                  <p:stCondLst>
                                    <p:cond delay="0"/>
                                  </p:stCondLst>
                                  <p:childTnLst>
                                    <p:set>
                                      <p:cBhvr>
                                        <p:cTn id="6" dur="1" fill="hold">
                                          <p:stCondLst>
                                            <p:cond delay="0"/>
                                          </p:stCondLst>
                                        </p:cTn>
                                        <p:tgtEl>
                                          <p:spTgt spid="20494"/>
                                        </p:tgtEl>
                                        <p:attrNameLst>
                                          <p:attrName>style.visibility</p:attrName>
                                        </p:attrNameLst>
                                      </p:cBhvr>
                                      <p:to>
                                        <p:strVal val="visible"/>
                                      </p:to>
                                    </p:set>
                                    <p:animEffect transition="in" filter="fade">
                                      <p:cBhvr>
                                        <p:cTn id="7" dur="770" decel="100000"/>
                                        <p:tgtEl>
                                          <p:spTgt spid="20494"/>
                                        </p:tgtEl>
                                      </p:cBhvr>
                                    </p:animEffect>
                                    <p:animScale>
                                      <p:cBhvr>
                                        <p:cTn id="8" dur="770" decel="100000"/>
                                        <p:tgtEl>
                                          <p:spTgt spid="20494"/>
                                        </p:tgtEl>
                                      </p:cBhvr>
                                      <p:from x="10000" y="10000"/>
                                      <p:to x="200000" y="450000"/>
                                    </p:animScale>
                                    <p:animScale>
                                      <p:cBhvr>
                                        <p:cTn id="9" dur="1230" accel="100000" fill="hold">
                                          <p:stCondLst>
                                            <p:cond delay="770"/>
                                          </p:stCondLst>
                                        </p:cTn>
                                        <p:tgtEl>
                                          <p:spTgt spid="20494"/>
                                        </p:tgtEl>
                                      </p:cBhvr>
                                      <p:from x="200000" y="450000"/>
                                      <p:to x="100000" y="100000"/>
                                    </p:animScale>
                                    <p:set>
                                      <p:cBhvr>
                                        <p:cTn id="10" dur="770" fill="hold"/>
                                        <p:tgtEl>
                                          <p:spTgt spid="20494"/>
                                        </p:tgtEl>
                                        <p:attrNameLst>
                                          <p:attrName>ppt_x</p:attrName>
                                        </p:attrNameLst>
                                      </p:cBhvr>
                                      <p:to>
                                        <p:strVal val="(0.5)"/>
                                      </p:to>
                                    </p:set>
                                    <p:anim from="(0.5)" to="(#ppt_x)" calcmode="lin" valueType="num">
                                      <p:cBhvr>
                                        <p:cTn id="11" dur="1230" accel="100000" fill="hold">
                                          <p:stCondLst>
                                            <p:cond delay="770"/>
                                          </p:stCondLst>
                                        </p:cTn>
                                        <p:tgtEl>
                                          <p:spTgt spid="20494"/>
                                        </p:tgtEl>
                                        <p:attrNameLst>
                                          <p:attrName>ppt_x</p:attrName>
                                        </p:attrNameLst>
                                      </p:cBhvr>
                                    </p:anim>
                                    <p:set>
                                      <p:cBhvr>
                                        <p:cTn id="12" dur="770" fill="hold"/>
                                        <p:tgtEl>
                                          <p:spTgt spid="20494"/>
                                        </p:tgtEl>
                                        <p:attrNameLst>
                                          <p:attrName>ppt_y</p:attrName>
                                        </p:attrNameLst>
                                      </p:cBhvr>
                                      <p:to>
                                        <p:strVal val="(#ppt_y+0.4)"/>
                                      </p:to>
                                    </p:set>
                                    <p:anim from="(#ppt_y+0.4)" to="(#ppt_y)" calcmode="lin" valueType="num">
                                      <p:cBhvr>
                                        <p:cTn id="13" dur="1230" accel="100000" fill="hold">
                                          <p:stCondLst>
                                            <p:cond delay="770"/>
                                          </p:stCondLst>
                                        </p:cTn>
                                        <p:tgtEl>
                                          <p:spTgt spid="20494"/>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9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768489"/>
            <a:ext cx="8153400" cy="5632311"/>
          </a:xfrm>
          <a:prstGeom prst="rect">
            <a:avLst/>
          </a:prstGeom>
        </p:spPr>
        <p:txBody>
          <a:bodyPr wrap="square">
            <a:spAutoFit/>
          </a:bodyPr>
          <a:lstStyle/>
          <a:p>
            <a:r>
              <a:rPr lang="vi-VN" sz="2400" b="1" dirty="0">
                <a:latin typeface="Times New Roman" pitchFamily="18" charset="0"/>
                <a:cs typeface="Times New Roman" pitchFamily="18" charset="0"/>
              </a:rPr>
              <a:t>* Dàn ý chi tiết văn tả cảnh:</a:t>
            </a:r>
            <a:endParaRPr lang="vi-VN" sz="2400" dirty="0">
              <a:latin typeface="Times New Roman" pitchFamily="18" charset="0"/>
              <a:cs typeface="Times New Roman" pitchFamily="18" charset="0"/>
            </a:endParaRPr>
          </a:p>
          <a:p>
            <a:r>
              <a:rPr lang="vi-VN" sz="2400" dirty="0">
                <a:latin typeface="Times New Roman" pitchFamily="18" charset="0"/>
                <a:cs typeface="Times New Roman" pitchFamily="18" charset="0"/>
              </a:rPr>
              <a:t>1. Mở bài: Giới thiệu bao quát cảnh sẽ tả.</a:t>
            </a:r>
          </a:p>
          <a:p>
            <a:r>
              <a:rPr lang="vi-VN" sz="2400" dirty="0">
                <a:latin typeface="Times New Roman" pitchFamily="18" charset="0"/>
                <a:cs typeface="Times New Roman" pitchFamily="18" charset="0"/>
              </a:rPr>
              <a:t>- Em tả cảnh gì, ở đâu? Em nhìn thấy cảnh vào dịp nào? Vào thời gian nào?</a:t>
            </a:r>
          </a:p>
          <a:p>
            <a:r>
              <a:rPr lang="vi-VN" sz="2400" dirty="0">
                <a:latin typeface="Times New Roman" pitchFamily="18" charset="0"/>
                <a:cs typeface="Times New Roman" pitchFamily="18" charset="0"/>
              </a:rPr>
              <a:t>2. Thân bài: Tả những nét nổi bật của cảnh vật.</a:t>
            </a:r>
          </a:p>
          <a:p>
            <a:r>
              <a:rPr lang="vi-VN" sz="2400" dirty="0">
                <a:latin typeface="Times New Roman" pitchFamily="18" charset="0"/>
                <a:cs typeface="Times New Roman" pitchFamily="18" charset="0"/>
              </a:rPr>
              <a:t>a) Tả bao quát toàn cảnh:</a:t>
            </a:r>
          </a:p>
          <a:p>
            <a:r>
              <a:rPr lang="vi-VN" sz="2400" dirty="0">
                <a:latin typeface="Times New Roman" pitchFamily="18" charset="0"/>
                <a:cs typeface="Times New Roman" pitchFamily="18" charset="0"/>
              </a:rPr>
              <a:t>-Tả những nét chung.</a:t>
            </a:r>
          </a:p>
          <a:p>
            <a:r>
              <a:rPr lang="vi-VN" sz="2400" dirty="0">
                <a:latin typeface="Times New Roman" pitchFamily="18" charset="0"/>
                <a:cs typeface="Times New Roman" pitchFamily="18" charset="0"/>
              </a:rPr>
              <a:t>b)Tả chi tiết:</a:t>
            </a:r>
          </a:p>
          <a:p>
            <a:r>
              <a:rPr lang="vi-VN" sz="2400" dirty="0">
                <a:latin typeface="Times New Roman" pitchFamily="18" charset="0"/>
                <a:cs typeface="Times New Roman" pitchFamily="18" charset="0"/>
              </a:rPr>
              <a:t>- Tả sự thay đổi của cảnh theo thời gian. (hoặc)</a:t>
            </a:r>
          </a:p>
          <a:p>
            <a:r>
              <a:rPr lang="vi-VN" sz="2400" dirty="0">
                <a:latin typeface="Times New Roman" pitchFamily="18" charset="0"/>
                <a:cs typeface="Times New Roman" pitchFamily="18" charset="0"/>
              </a:rPr>
              <a:t>- Tả theo trình tự từng bộ phận của cảnh:</a:t>
            </a:r>
          </a:p>
          <a:p>
            <a:r>
              <a:rPr lang="vi-VN" sz="2400" dirty="0">
                <a:latin typeface="Times New Roman" pitchFamily="18" charset="0"/>
                <a:cs typeface="Times New Roman" pitchFamily="18" charset="0"/>
              </a:rPr>
              <a:t>+ Từ xa đến gần hoặc từ gần đến xa.</a:t>
            </a:r>
          </a:p>
          <a:p>
            <a:r>
              <a:rPr lang="vi-VN" sz="2400" dirty="0">
                <a:latin typeface="Times New Roman" pitchFamily="18" charset="0"/>
                <a:cs typeface="Times New Roman" pitchFamily="18" charset="0"/>
              </a:rPr>
              <a:t>+ Từ cao xuống thấp hoặc từ thấp lên cao.</a:t>
            </a:r>
          </a:p>
          <a:p>
            <a:r>
              <a:rPr lang="vi-VN" sz="2400" dirty="0">
                <a:latin typeface="Times New Roman" pitchFamily="18" charset="0"/>
                <a:cs typeface="Times New Roman" pitchFamily="18" charset="0"/>
              </a:rPr>
              <a:t>+ Tả hoạt động của con người hoặc động vật có liên quan đến cảnh.</a:t>
            </a:r>
          </a:p>
          <a:p>
            <a:r>
              <a:rPr lang="vi-VN" sz="2400" dirty="0">
                <a:latin typeface="Times New Roman" pitchFamily="18" charset="0"/>
                <a:cs typeface="Times New Roman" pitchFamily="18" charset="0"/>
              </a:rPr>
              <a:t>3. Kết bài: Nêu cảm xúc và suy nghĩ của em về cảnh đã tả.</a:t>
            </a:r>
          </a:p>
        </p:txBody>
      </p:sp>
      <p:sp>
        <p:nvSpPr>
          <p:cNvPr id="3" name="Rectangle 5"/>
          <p:cNvSpPr>
            <a:spLocks noChangeArrowheads="1"/>
          </p:cNvSpPr>
          <p:nvPr/>
        </p:nvSpPr>
        <p:spPr bwMode="auto">
          <a:xfrm>
            <a:off x="173206" y="76200"/>
            <a:ext cx="1426994"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600" b="1" dirty="0" err="1">
                <a:solidFill>
                  <a:srgbClr val="0000FF"/>
                </a:solidFill>
                <a:latin typeface="Times New Roman" pitchFamily="18" charset="0"/>
                <a:cs typeface="Times New Roman" pitchFamily="18" charset="0"/>
              </a:rPr>
              <a:t>Gợi</a:t>
            </a:r>
            <a:r>
              <a:rPr lang="en-US" sz="3600" b="1" dirty="0">
                <a:solidFill>
                  <a:srgbClr val="0000FF"/>
                </a:solidFill>
                <a:latin typeface="Times New Roman" pitchFamily="18" charset="0"/>
                <a:cs typeface="Times New Roman" pitchFamily="18" charset="0"/>
              </a:rPr>
              <a:t> ý:</a:t>
            </a:r>
          </a:p>
        </p:txBody>
      </p:sp>
    </p:spTree>
    <p:extLst>
      <p:ext uri="{BB962C8B-B14F-4D97-AF65-F5344CB8AC3E}">
        <p14:creationId xmlns:p14="http://schemas.microsoft.com/office/powerpoint/2010/main" val="932264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41493"/>
            <a:ext cx="8534400" cy="6740307"/>
          </a:xfrm>
          <a:prstGeom prst="rect">
            <a:avLst/>
          </a:prstGeom>
        </p:spPr>
        <p:txBody>
          <a:bodyPr wrap="square">
            <a:spAutoFit/>
          </a:bodyPr>
          <a:lstStyle/>
          <a:p>
            <a:r>
              <a:rPr lang="vi-VN" sz="2000" b="1" dirty="0">
                <a:latin typeface="Times New Roman" pitchFamily="18" charset="0"/>
                <a:cs typeface="Times New Roman" pitchFamily="18" charset="0"/>
              </a:rPr>
              <a:t>Đề bài 1: Dàn ý chi tiết tả cảnh buổi sáng ở công viên.</a:t>
            </a:r>
            <a:endParaRPr lang="vi-VN" sz="2000" dirty="0">
              <a:latin typeface="Times New Roman" pitchFamily="18" charset="0"/>
              <a:cs typeface="Times New Roman" pitchFamily="18" charset="0"/>
            </a:endParaRPr>
          </a:p>
          <a:p>
            <a:pPr algn="ctr"/>
            <a:r>
              <a:rPr lang="vi-VN" sz="2000" u="sng" dirty="0">
                <a:latin typeface="Times New Roman" pitchFamily="18" charset="0"/>
                <a:cs typeface="Times New Roman" pitchFamily="18" charset="0"/>
              </a:rPr>
              <a:t>Bài làm</a:t>
            </a:r>
          </a:p>
          <a:p>
            <a:r>
              <a:rPr lang="vi-VN" sz="2000" dirty="0">
                <a:latin typeface="Times New Roman" pitchFamily="18" charset="0"/>
                <a:cs typeface="Times New Roman" pitchFamily="18" charset="0"/>
              </a:rPr>
              <a:t>1. Mở bài: Giới thiệu bao quát:</a:t>
            </a:r>
          </a:p>
          <a:p>
            <a:r>
              <a:rPr lang="vi-VN" sz="2000" dirty="0">
                <a:latin typeface="Times New Roman" pitchFamily="18" charset="0"/>
                <a:cs typeface="Times New Roman" pitchFamily="18" charset="0"/>
              </a:rPr>
              <a:t>- Sáng chủ nhật, em được ba mẹ cho đi chơi công viên. Cảnh tượng nơi đây thật hấp dẫn.</a:t>
            </a:r>
          </a:p>
          <a:p>
            <a:r>
              <a:rPr lang="vi-VN" sz="2000" dirty="0">
                <a:latin typeface="Times New Roman" pitchFamily="18" charset="0"/>
                <a:cs typeface="Times New Roman" pitchFamily="18" charset="0"/>
              </a:rPr>
              <a:t>2.Thân bài: Tả các bộ phận của cảnh vật.</a:t>
            </a:r>
          </a:p>
          <a:p>
            <a:r>
              <a:rPr lang="vi-VN" sz="2000" dirty="0">
                <a:latin typeface="Times New Roman" pitchFamily="18" charset="0"/>
                <a:cs typeface="Times New Roman" pitchFamily="18" charset="0"/>
              </a:rPr>
              <a:t>- Ngay từ phía cổng vào đã tấp nập người.</a:t>
            </a:r>
          </a:p>
          <a:p>
            <a:r>
              <a:rPr lang="vi-VN" sz="2000" dirty="0">
                <a:latin typeface="Times New Roman" pitchFamily="18" charset="0"/>
                <a:cs typeface="Times New Roman" pitchFamily="18" charset="0"/>
              </a:rPr>
              <a:t>- Những hạt sương đêm còn long lanh đọng trên nhành cây, kẽ lá.</a:t>
            </a:r>
          </a:p>
          <a:p>
            <a:r>
              <a:rPr lang="vi-VN" sz="2000" dirty="0">
                <a:latin typeface="Times New Roman" pitchFamily="18" charset="0"/>
                <a:cs typeface="Times New Roman" pitchFamily="18" charset="0"/>
              </a:rPr>
              <a:t>- Chim chóc nô đùa, hót líu lo.</a:t>
            </a:r>
          </a:p>
          <a:p>
            <a:r>
              <a:rPr lang="vi-VN" sz="2000" dirty="0">
                <a:latin typeface="Times New Roman" pitchFamily="18" charset="0"/>
                <a:cs typeface="Times New Roman" pitchFamily="18" charset="0"/>
              </a:rPr>
              <a:t>- Mặt hồ lăn tăn gợn sóng. Những chiếc thuyền đạp nước lặng im như đàn thiên nga đang nằm ngủ.</a:t>
            </a:r>
          </a:p>
          <a:p>
            <a:r>
              <a:rPr lang="vi-VN" sz="2000" dirty="0">
                <a:latin typeface="Times New Roman" pitchFamily="18" charset="0"/>
                <a:cs typeface="Times New Roman" pitchFamily="18" charset="0"/>
              </a:rPr>
              <a:t>- Làn gió thu nhè nhẹ mơn man mái tóc em.</a:t>
            </a:r>
          </a:p>
          <a:p>
            <a:r>
              <a:rPr lang="vi-VN" sz="2000" dirty="0">
                <a:latin typeface="Times New Roman" pitchFamily="18" charset="0"/>
                <a:cs typeface="Times New Roman" pitchFamily="18" charset="0"/>
              </a:rPr>
              <a:t>- Nhóm thanh niên đang chơi đánh cầu, quần áo thể dục của mọi người đều đẫm mồ hôi.</a:t>
            </a:r>
          </a:p>
          <a:p>
            <a:r>
              <a:rPr lang="vi-VN" sz="2000" dirty="0">
                <a:latin typeface="Times New Roman" pitchFamily="18" charset="0"/>
                <a:cs typeface="Times New Roman" pitchFamily="18" charset="0"/>
              </a:rPr>
              <a:t>- Các cụ già đi tập thể dục đã ra về, tiếng cười nói râm ran.</a:t>
            </a:r>
          </a:p>
          <a:p>
            <a:r>
              <a:rPr lang="vi-VN" sz="2000" dirty="0">
                <a:latin typeface="Times New Roman" pitchFamily="18" charset="0"/>
                <a:cs typeface="Times New Roman" pitchFamily="18" charset="0"/>
              </a:rPr>
              <a:t>- Vài ba cô thiếu nữ có lẽ đã mệt đang ngồi trò chuyện trên các băng đá.</a:t>
            </a:r>
          </a:p>
          <a:p>
            <a:r>
              <a:rPr lang="vi-VN" sz="2000" dirty="0">
                <a:latin typeface="Times New Roman" pitchFamily="18" charset="0"/>
                <a:cs typeface="Times New Roman" pitchFamily="18" charset="0"/>
              </a:rPr>
              <a:t>- Trẻ em say sưa nô đùa, chạy theo người lớn, tiếng cười giòn tan…</a:t>
            </a:r>
          </a:p>
          <a:p>
            <a:r>
              <a:rPr lang="vi-VN" sz="2000" dirty="0">
                <a:latin typeface="Times New Roman" pitchFamily="18" charset="0"/>
                <a:cs typeface="Times New Roman" pitchFamily="18" charset="0"/>
              </a:rPr>
              <a:t>- Tiếng nhạc vang lên từ những khu vui chơi.</a:t>
            </a:r>
          </a:p>
          <a:p>
            <a:r>
              <a:rPr lang="vi-VN" sz="2000" dirty="0">
                <a:latin typeface="Times New Roman" pitchFamily="18" charset="0"/>
                <a:cs typeface="Times New Roman" pitchFamily="18" charset="0"/>
              </a:rPr>
              <a:t>3. Kết bài :</a:t>
            </a:r>
          </a:p>
          <a:p>
            <a:r>
              <a:rPr lang="vi-VN" sz="2000" dirty="0">
                <a:latin typeface="Times New Roman" pitchFamily="18" charset="0"/>
                <a:cs typeface="Times New Roman" pitchFamily="18" charset="0"/>
              </a:rPr>
              <a:t>- Em rất thích đi công viên vào buổi sáng cùng với ba mẹ vì không khí ở đây rất mát mẻ, trong lành.</a:t>
            </a:r>
          </a:p>
        </p:txBody>
      </p:sp>
    </p:spTree>
    <p:extLst>
      <p:ext uri="{BB962C8B-B14F-4D97-AF65-F5344CB8AC3E}">
        <p14:creationId xmlns:p14="http://schemas.microsoft.com/office/powerpoint/2010/main" val="16204103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7"/>
          <p:cNvSpPr txBox="1">
            <a:spLocks noChangeArrowheads="1"/>
          </p:cNvSpPr>
          <p:nvPr/>
        </p:nvSpPr>
        <p:spPr bwMode="auto">
          <a:xfrm>
            <a:off x="838200" y="1371600"/>
            <a:ext cx="74676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spcBef>
                <a:spcPct val="50000"/>
              </a:spcBef>
            </a:pPr>
            <a:r>
              <a:rPr lang="en-US" sz="3200" b="1" dirty="0" err="1">
                <a:solidFill>
                  <a:srgbClr val="FF0000"/>
                </a:solidFill>
                <a:latin typeface="Times New Roman" pitchFamily="18" charset="0"/>
                <a:cs typeface="Times New Roman" pitchFamily="18" charset="0"/>
              </a:rPr>
              <a:t>Nêu</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cấu</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tạo</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của</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bài</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văn</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tả</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cảnh</a:t>
            </a:r>
            <a:r>
              <a:rPr lang="en-US" sz="3200" b="1" dirty="0">
                <a:solidFill>
                  <a:srgbClr val="FF0000"/>
                </a:solidFill>
                <a:latin typeface="Times New Roman" pitchFamily="18" charset="0"/>
                <a:cs typeface="Times New Roman" pitchFamily="18" charset="0"/>
              </a:rPr>
              <a:t> ? </a:t>
            </a:r>
          </a:p>
        </p:txBody>
      </p:sp>
      <p:sp>
        <p:nvSpPr>
          <p:cNvPr id="19" name="Rectangle 18"/>
          <p:cNvSpPr/>
          <p:nvPr/>
        </p:nvSpPr>
        <p:spPr>
          <a:xfrm>
            <a:off x="1047105" y="381000"/>
            <a:ext cx="2229495" cy="690265"/>
          </a:xfrm>
          <a:prstGeom prst="rect">
            <a:avLst/>
          </a:prstGeom>
        </p:spPr>
        <p:style>
          <a:lnRef idx="2">
            <a:schemeClr val="accent1"/>
          </a:lnRef>
          <a:fillRef idx="1">
            <a:schemeClr val="lt1"/>
          </a:fillRef>
          <a:effectRef idx="0">
            <a:schemeClr val="accent1"/>
          </a:effectRef>
          <a:fontRef idx="minor">
            <a:schemeClr val="dk1"/>
          </a:fontRef>
        </p:style>
        <p:txBody>
          <a:bodyPr wrap="none" lIns="91440" tIns="45720" rIns="91440" bIns="45720">
            <a:prstTxWarp prst="textPlain">
              <a:avLst/>
            </a:prstTxWarp>
            <a:spAutoFit/>
          </a:bodyPr>
          <a:lstStyle/>
          <a:p>
            <a:pPr algn="ctr"/>
            <a:r>
              <a:rPr lang="en-US" sz="54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Bài</a:t>
            </a:r>
            <a:r>
              <a:rPr lang="en-US"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54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cũ</a:t>
            </a:r>
            <a:endParaRPr lang="en-US"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20" name="TextBox 19"/>
          <p:cNvSpPr txBox="1"/>
          <p:nvPr/>
        </p:nvSpPr>
        <p:spPr>
          <a:xfrm>
            <a:off x="752263" y="1371600"/>
            <a:ext cx="8359080" cy="3046988"/>
          </a:xfrm>
          <a:prstGeom prst="rect">
            <a:avLst/>
          </a:prstGeom>
          <a:noFill/>
        </p:spPr>
        <p:txBody>
          <a:bodyPr wrap="square" rtlCol="0">
            <a:spAutoFit/>
          </a:bodyPr>
          <a:lstStyle/>
          <a:p>
            <a:r>
              <a:rPr lang="en-US" sz="3200" b="1" dirty="0" err="1" smtClean="0">
                <a:latin typeface="Times New Roman" pitchFamily="18" charset="0"/>
                <a:cs typeface="Times New Roman" pitchFamily="18" charset="0"/>
              </a:rPr>
              <a:t>Bài</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văn</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tả</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cảnh</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thường</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có</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ba</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phần</a:t>
            </a:r>
            <a:r>
              <a:rPr lang="en-US" sz="3200" b="1" dirty="0" smtClean="0">
                <a:latin typeface="Times New Roman" pitchFamily="18" charset="0"/>
                <a:cs typeface="Times New Roman" pitchFamily="18" charset="0"/>
              </a:rPr>
              <a:t>:</a:t>
            </a:r>
          </a:p>
          <a:p>
            <a:pPr marL="457200" indent="-457200">
              <a:buAutoNum type="arabicPeriod"/>
            </a:pPr>
            <a:r>
              <a:rPr lang="en-US" sz="3200" b="1" dirty="0" err="1" smtClean="0">
                <a:solidFill>
                  <a:srgbClr val="0000CC"/>
                </a:solidFill>
                <a:latin typeface="Times New Roman" pitchFamily="18" charset="0"/>
                <a:cs typeface="Times New Roman" pitchFamily="18" charset="0"/>
              </a:rPr>
              <a:t>Mở</a:t>
            </a:r>
            <a:r>
              <a:rPr lang="en-US" sz="3200" b="1" dirty="0" smtClean="0">
                <a:solidFill>
                  <a:srgbClr val="0000CC"/>
                </a:solidFill>
                <a:latin typeface="Times New Roman" pitchFamily="18" charset="0"/>
                <a:cs typeface="Times New Roman" pitchFamily="18" charset="0"/>
              </a:rPr>
              <a:t> </a:t>
            </a:r>
            <a:r>
              <a:rPr lang="en-US" sz="3200" b="1" dirty="0" err="1" smtClean="0">
                <a:solidFill>
                  <a:srgbClr val="0000CC"/>
                </a:solidFill>
                <a:latin typeface="Times New Roman" pitchFamily="18" charset="0"/>
                <a:cs typeface="Times New Roman" pitchFamily="18" charset="0"/>
              </a:rPr>
              <a:t>bài</a:t>
            </a:r>
            <a:r>
              <a:rPr lang="en-US" sz="3200" b="1" dirty="0" smtClean="0">
                <a:solidFill>
                  <a:srgbClr val="0000CC"/>
                </a:solidFill>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giới</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thiệu</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bao</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quát</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cảnh</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sẽ</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tả</a:t>
            </a:r>
            <a:endParaRPr lang="en-US" sz="3200" b="1" dirty="0" smtClean="0">
              <a:latin typeface="Times New Roman" pitchFamily="18" charset="0"/>
              <a:cs typeface="Times New Roman" pitchFamily="18" charset="0"/>
            </a:endParaRPr>
          </a:p>
          <a:p>
            <a:pPr marL="457200" indent="-457200">
              <a:buAutoNum type="arabicPeriod"/>
            </a:pPr>
            <a:r>
              <a:rPr lang="en-US" sz="3200" b="1" dirty="0" err="1" smtClean="0">
                <a:solidFill>
                  <a:srgbClr val="0000CC"/>
                </a:solidFill>
                <a:latin typeface="Times New Roman" pitchFamily="18" charset="0"/>
                <a:cs typeface="Times New Roman" pitchFamily="18" charset="0"/>
              </a:rPr>
              <a:t>Thân</a:t>
            </a:r>
            <a:r>
              <a:rPr lang="en-US" sz="3200" b="1" dirty="0" smtClean="0">
                <a:solidFill>
                  <a:srgbClr val="0000CC"/>
                </a:solidFill>
                <a:latin typeface="Times New Roman" pitchFamily="18" charset="0"/>
                <a:cs typeface="Times New Roman" pitchFamily="18" charset="0"/>
              </a:rPr>
              <a:t> </a:t>
            </a:r>
            <a:r>
              <a:rPr lang="en-US" sz="3200" b="1" dirty="0" err="1" smtClean="0">
                <a:solidFill>
                  <a:srgbClr val="0000CC"/>
                </a:solidFill>
                <a:latin typeface="Times New Roman" pitchFamily="18" charset="0"/>
                <a:cs typeface="Times New Roman" pitchFamily="18" charset="0"/>
              </a:rPr>
              <a:t>bài</a:t>
            </a:r>
            <a:r>
              <a:rPr lang="en-US" sz="3200" b="1" dirty="0" smtClean="0">
                <a:solidFill>
                  <a:srgbClr val="0000CC"/>
                </a:solidFill>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Tả</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từng</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phần</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của</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cảnh</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hoặc</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sự</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thay</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đổi</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của</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cảnh</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theo</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thời</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gian</a:t>
            </a:r>
            <a:endParaRPr lang="en-US" sz="3200" b="1" dirty="0" smtClean="0">
              <a:latin typeface="Times New Roman" pitchFamily="18" charset="0"/>
              <a:cs typeface="Times New Roman" pitchFamily="18" charset="0"/>
            </a:endParaRPr>
          </a:p>
          <a:p>
            <a:pPr marL="457200" indent="-457200">
              <a:buAutoNum type="arabicPeriod"/>
            </a:pPr>
            <a:r>
              <a:rPr lang="en-US" sz="3200" b="1" dirty="0" err="1" smtClean="0">
                <a:solidFill>
                  <a:srgbClr val="0000CC"/>
                </a:solidFill>
                <a:latin typeface="Times New Roman" pitchFamily="18" charset="0"/>
                <a:cs typeface="Times New Roman" pitchFamily="18" charset="0"/>
              </a:rPr>
              <a:t>Kết</a:t>
            </a:r>
            <a:r>
              <a:rPr lang="en-US" sz="3200" b="1" dirty="0" smtClean="0">
                <a:solidFill>
                  <a:srgbClr val="0000CC"/>
                </a:solidFill>
                <a:latin typeface="Times New Roman" pitchFamily="18" charset="0"/>
                <a:cs typeface="Times New Roman" pitchFamily="18" charset="0"/>
              </a:rPr>
              <a:t> </a:t>
            </a:r>
            <a:r>
              <a:rPr lang="en-US" sz="3200" b="1" dirty="0" err="1" smtClean="0">
                <a:solidFill>
                  <a:srgbClr val="0000CC"/>
                </a:solidFill>
                <a:latin typeface="Times New Roman" pitchFamily="18" charset="0"/>
                <a:cs typeface="Times New Roman" pitchFamily="18" charset="0"/>
              </a:rPr>
              <a:t>bài</a:t>
            </a:r>
            <a:r>
              <a:rPr lang="en-US" sz="3200" b="1" dirty="0" smtClean="0">
                <a:solidFill>
                  <a:srgbClr val="0000CC"/>
                </a:solidFill>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nêu</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nhận</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xét</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hoặc</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cảm</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nghĩ</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của</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người</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viết</a:t>
            </a:r>
            <a:endParaRPr lang="en-US" sz="3200" b="1" dirty="0">
              <a:latin typeface="Times New Roman" pitchFamily="18" charset="0"/>
              <a:cs typeface="Times New Roman" pitchFamily="18" charset="0"/>
            </a:endParaRPr>
          </a:p>
        </p:txBody>
      </p:sp>
    </p:spTree>
    <p:extLst>
      <p:ext uri="{BB962C8B-B14F-4D97-AF65-F5344CB8AC3E}">
        <p14:creationId xmlns:p14="http://schemas.microsoft.com/office/powerpoint/2010/main" val="3340595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xit" presetSubtype="32" fill="hold" grpId="1" nodeType="clickEffect">
                                  <p:stCondLst>
                                    <p:cond delay="0"/>
                                  </p:stCondLst>
                                  <p:childTnLst>
                                    <p:animEffect transition="out" filter="circle(out)">
                                      <p:cBhvr>
                                        <p:cTn id="11" dur="2000"/>
                                        <p:tgtEl>
                                          <p:spTgt spid="6"/>
                                        </p:tgtEl>
                                      </p:cBhvr>
                                    </p:animEffect>
                                    <p:set>
                                      <p:cBhvr>
                                        <p:cTn id="12" dur="1" fill="hold">
                                          <p:stCondLst>
                                            <p:cond delay="1999"/>
                                          </p:stCondLst>
                                        </p:cTn>
                                        <p:tgtEl>
                                          <p:spTgt spid="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circle(in)">
                                      <p:cBhvr>
                                        <p:cTn id="17"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2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49959"/>
            <a:ext cx="8763000" cy="6555641"/>
          </a:xfrm>
          <a:prstGeom prst="rect">
            <a:avLst/>
          </a:prstGeom>
        </p:spPr>
        <p:txBody>
          <a:bodyPr wrap="square">
            <a:spAutoFit/>
          </a:bodyPr>
          <a:lstStyle/>
          <a:p>
            <a:r>
              <a:rPr lang="vi-VN" sz="2000" b="1" dirty="0">
                <a:latin typeface="Times New Roman" pitchFamily="18" charset="0"/>
                <a:cs typeface="Times New Roman" pitchFamily="18" charset="0"/>
              </a:rPr>
              <a:t>Đề bài 2: Dàn ý chi tiết tả cảnh bình minh trong vườn cây</a:t>
            </a:r>
            <a:endParaRPr lang="vi-VN" sz="2000" dirty="0">
              <a:latin typeface="Times New Roman" pitchFamily="18" charset="0"/>
              <a:cs typeface="Times New Roman" pitchFamily="18" charset="0"/>
            </a:endParaRPr>
          </a:p>
          <a:p>
            <a:pPr algn="ctr"/>
            <a:r>
              <a:rPr lang="vi-VN" sz="2000" u="sng" dirty="0">
                <a:latin typeface="Times New Roman" pitchFamily="18" charset="0"/>
                <a:cs typeface="Times New Roman" pitchFamily="18" charset="0"/>
              </a:rPr>
              <a:t>Bài làm</a:t>
            </a:r>
          </a:p>
          <a:p>
            <a:r>
              <a:rPr lang="vi-VN" sz="2000" dirty="0">
                <a:latin typeface="Times New Roman" pitchFamily="18" charset="0"/>
                <a:cs typeface="Times New Roman" pitchFamily="18" charset="0"/>
              </a:rPr>
              <a:t>1. Mở bài: Giới thiệu bao quát:</a:t>
            </a:r>
          </a:p>
          <a:p>
            <a:r>
              <a:rPr lang="vi-VN" sz="2000" dirty="0">
                <a:latin typeface="Times New Roman" pitchFamily="18" charset="0"/>
                <a:cs typeface="Times New Roman" pitchFamily="18" charset="0"/>
              </a:rPr>
              <a:t>- Hằng ngày, khi ông mặt trời thức dậy, em ra vườn hoa nhỏ bé của nhà tập thể dục và dành ít phút ngắm nhìn khu vườn hoa xinh xinh này.</a:t>
            </a:r>
          </a:p>
          <a:p>
            <a:r>
              <a:rPr lang="vi-VN" sz="2000" dirty="0">
                <a:latin typeface="Times New Roman" pitchFamily="18" charset="0"/>
                <a:cs typeface="Times New Roman" pitchFamily="18" charset="0"/>
              </a:rPr>
              <a:t>2. Thân </a:t>
            </a:r>
            <a:r>
              <a:rPr lang="vi-VN" sz="2000" dirty="0" smtClean="0">
                <a:latin typeface="Times New Roman" pitchFamily="18" charset="0"/>
                <a:cs typeface="Times New Roman" pitchFamily="18" charset="0"/>
              </a:rPr>
              <a:t>bài:</a:t>
            </a:r>
            <a:r>
              <a:rPr lang="en-US" sz="2000" dirty="0" smtClean="0">
                <a:latin typeface="Times New Roman" pitchFamily="18" charset="0"/>
                <a:cs typeface="Times New Roman" pitchFamily="18" charset="0"/>
              </a:rPr>
              <a:t> </a:t>
            </a:r>
            <a:r>
              <a:rPr lang="vi-VN" sz="2000" dirty="0" smtClean="0">
                <a:latin typeface="Times New Roman" pitchFamily="18" charset="0"/>
                <a:cs typeface="Times New Roman" pitchFamily="18" charset="0"/>
              </a:rPr>
              <a:t>Tả </a:t>
            </a:r>
            <a:r>
              <a:rPr lang="vi-VN" sz="2000" dirty="0">
                <a:latin typeface="Times New Roman" pitchFamily="18" charset="0"/>
                <a:cs typeface="Times New Roman" pitchFamily="18" charset="0"/>
              </a:rPr>
              <a:t>cảnh vật trong vườn:</a:t>
            </a:r>
          </a:p>
          <a:p>
            <a:r>
              <a:rPr lang="vi-VN" sz="2000" dirty="0">
                <a:latin typeface="Times New Roman" pitchFamily="18" charset="0"/>
                <a:cs typeface="Times New Roman" pitchFamily="18" charset="0"/>
              </a:rPr>
              <a:t>+ Màn sương đang tan dần, khoảnh vườn đang tỉnh giấc.</a:t>
            </a:r>
          </a:p>
          <a:p>
            <a:r>
              <a:rPr lang="vi-VN" sz="2000" dirty="0">
                <a:latin typeface="Times New Roman" pitchFamily="18" charset="0"/>
                <a:cs typeface="Times New Roman" pitchFamily="18" charset="0"/>
              </a:rPr>
              <a:t>+ Những hạt sương đêm còn long lanh đọng trên nhành cây, kẽ lá.</a:t>
            </a:r>
          </a:p>
          <a:p>
            <a:r>
              <a:rPr lang="vi-VN" sz="2000" dirty="0">
                <a:latin typeface="Times New Roman" pitchFamily="18" charset="0"/>
                <a:cs typeface="Times New Roman" pitchFamily="18" charset="0"/>
              </a:rPr>
              <a:t>+ Cây cối trong vườn tươi tắn, những bông hoa đua nhau nở khoe sắc dưới ánh nắng bình minh.</a:t>
            </a:r>
          </a:p>
          <a:p>
            <a:r>
              <a:rPr lang="vi-VN" sz="2000" dirty="0">
                <a:latin typeface="Times New Roman" pitchFamily="18" charset="0"/>
                <a:cs typeface="Times New Roman" pitchFamily="18" charset="0"/>
              </a:rPr>
              <a:t>+ Những cánh hoa nở tung rực rỡ, mỗi loài hoa một màu sắc, một hương vị, một vẻ đẹp.</a:t>
            </a:r>
          </a:p>
          <a:p>
            <a:r>
              <a:rPr lang="vi-VN" sz="2000" dirty="0">
                <a:latin typeface="Times New Roman" pitchFamily="18" charset="0"/>
                <a:cs typeface="Times New Roman" pitchFamily="18" charset="0"/>
              </a:rPr>
              <a:t>+ Hương vị ngọt ngào đã quyến rũ ong bướm múa lượn bên những khóm hoa.</a:t>
            </a:r>
          </a:p>
          <a:p>
            <a:r>
              <a:rPr lang="vi-VN" sz="2000" dirty="0">
                <a:latin typeface="Times New Roman" pitchFamily="18" charset="0"/>
                <a:cs typeface="Times New Roman" pitchFamily="18" charset="0"/>
              </a:rPr>
              <a:t>+ Những hạt sương tan dần tạo thành muôn lạch nước nhỏ xíu.</a:t>
            </a:r>
          </a:p>
          <a:p>
            <a:r>
              <a:rPr lang="vi-VN" sz="2000" dirty="0">
                <a:latin typeface="Times New Roman" pitchFamily="18" charset="0"/>
                <a:cs typeface="Times New Roman" pitchFamily="18" charset="0"/>
              </a:rPr>
              <a:t>+ Cô gió đánh nhịp cho lá cây vui hát rì rào.</a:t>
            </a:r>
          </a:p>
          <a:p>
            <a:r>
              <a:rPr lang="vi-VN" sz="2000" dirty="0">
                <a:latin typeface="Times New Roman" pitchFamily="18" charset="0"/>
                <a:cs typeface="Times New Roman" pitchFamily="18" charset="0"/>
              </a:rPr>
              <a:t>+ Mặt trời lên, ánh nắng chiếu lấp lánh khiến khu vườn rạng rỡ một màu xanh đầy sức sống.</a:t>
            </a:r>
          </a:p>
          <a:p>
            <a:r>
              <a:rPr lang="vi-VN" sz="2000" dirty="0">
                <a:latin typeface="Times New Roman" pitchFamily="18" charset="0"/>
                <a:cs typeface="Times New Roman" pitchFamily="18" charset="0"/>
              </a:rPr>
              <a:t>+ Vài chú chim ghé qua hót líu lo nghe thật vui tai.</a:t>
            </a:r>
          </a:p>
          <a:p>
            <a:r>
              <a:rPr lang="vi-VN" sz="2000" dirty="0">
                <a:latin typeface="Times New Roman" pitchFamily="18" charset="0"/>
                <a:cs typeface="Times New Roman" pitchFamily="18" charset="0"/>
              </a:rPr>
              <a:t>3. Kết bài:</a:t>
            </a:r>
          </a:p>
          <a:p>
            <a:r>
              <a:rPr lang="vi-VN" sz="2000" dirty="0">
                <a:latin typeface="Times New Roman" pitchFamily="18" charset="0"/>
                <a:cs typeface="Times New Roman" pitchFamily="18" charset="0"/>
              </a:rPr>
              <a:t>- Em thích ngắm nhìn khoảnh vườn vào buổi bình minh và yêu quý khu vườn nhỏ bé này vô cùng</a:t>
            </a:r>
            <a:r>
              <a:rPr lang="vi-VN" sz="2000" dirty="0" smtClean="0">
                <a:latin typeface="Times New Roman" pitchFamily="18" charset="0"/>
                <a:cs typeface="Times New Roman" pitchFamily="18" charset="0"/>
              </a:rPr>
              <a:t>.</a:t>
            </a:r>
            <a:endParaRPr lang="vi-VN" sz="2000" dirty="0">
              <a:latin typeface="Times New Roman" pitchFamily="18" charset="0"/>
              <a:cs typeface="Times New Roman" pitchFamily="18" charset="0"/>
            </a:endParaRPr>
          </a:p>
        </p:txBody>
      </p:sp>
    </p:spTree>
    <p:extLst>
      <p:ext uri="{BB962C8B-B14F-4D97-AF65-F5344CB8AC3E}">
        <p14:creationId xmlns:p14="http://schemas.microsoft.com/office/powerpoint/2010/main" val="162041039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20895"/>
            <a:ext cx="9067800" cy="6740307"/>
          </a:xfrm>
          <a:prstGeom prst="rect">
            <a:avLst/>
          </a:prstGeom>
        </p:spPr>
        <p:txBody>
          <a:bodyPr wrap="square">
            <a:spAutoFit/>
          </a:bodyPr>
          <a:lstStyle/>
          <a:p>
            <a:r>
              <a:rPr lang="vi-VN" b="1" dirty="0">
                <a:latin typeface="Times New Roman" pitchFamily="18" charset="0"/>
                <a:cs typeface="Times New Roman" pitchFamily="18" charset="0"/>
              </a:rPr>
              <a:t>Đề bài </a:t>
            </a:r>
            <a:r>
              <a:rPr lang="en-US" b="1" dirty="0" smtClean="0">
                <a:latin typeface="Times New Roman" pitchFamily="18" charset="0"/>
                <a:cs typeface="Times New Roman" pitchFamily="18" charset="0"/>
              </a:rPr>
              <a:t>3</a:t>
            </a:r>
            <a:r>
              <a:rPr lang="vi-VN" b="1" dirty="0" smtClean="0">
                <a:latin typeface="Times New Roman" pitchFamily="18" charset="0"/>
                <a:cs typeface="Times New Roman" pitchFamily="18" charset="0"/>
              </a:rPr>
              <a:t>: </a:t>
            </a:r>
            <a:r>
              <a:rPr lang="vi-VN" b="1" dirty="0">
                <a:latin typeface="Times New Roman" pitchFamily="18" charset="0"/>
                <a:cs typeface="Times New Roman" pitchFamily="18" charset="0"/>
              </a:rPr>
              <a:t>Dàn ý chi tiết tả cảnh buổi chiều trên cánh đồng.</a:t>
            </a:r>
            <a:endParaRPr lang="vi-VN" dirty="0">
              <a:latin typeface="Times New Roman" pitchFamily="18" charset="0"/>
              <a:cs typeface="Times New Roman" pitchFamily="18" charset="0"/>
            </a:endParaRPr>
          </a:p>
          <a:p>
            <a:pPr algn="ctr"/>
            <a:r>
              <a:rPr lang="vi-VN" u="sng" dirty="0">
                <a:latin typeface="Times New Roman" pitchFamily="18" charset="0"/>
                <a:cs typeface="Times New Roman" pitchFamily="18" charset="0"/>
              </a:rPr>
              <a:t>Bài làm</a:t>
            </a:r>
          </a:p>
          <a:p>
            <a:r>
              <a:rPr lang="vi-VN" dirty="0">
                <a:latin typeface="Times New Roman" pitchFamily="18" charset="0"/>
                <a:cs typeface="Times New Roman" pitchFamily="18" charset="0"/>
              </a:rPr>
              <a:t>1. Mở bài: Giới thiệu bao quát:</a:t>
            </a:r>
          </a:p>
          <a:p>
            <a:r>
              <a:rPr lang="vi-VN" dirty="0">
                <a:latin typeface="Times New Roman" pitchFamily="18" charset="0"/>
                <a:cs typeface="Times New Roman" pitchFamily="18" charset="0"/>
              </a:rPr>
              <a:t>- Con đường đi học của em uốn quanh làng, men theo đồng lúa. Mỗi chiều đi học về em như thả hồn mình trước cánh đồng lúa ngút ngàn.</a:t>
            </a:r>
          </a:p>
          <a:p>
            <a:r>
              <a:rPr lang="vi-VN" dirty="0">
                <a:latin typeface="Times New Roman" pitchFamily="18" charset="0"/>
                <a:cs typeface="Times New Roman" pitchFamily="18" charset="0"/>
              </a:rPr>
              <a:t>2. Thân bài: Tả theo trình tự thời gian.</a:t>
            </a:r>
          </a:p>
          <a:p>
            <a:r>
              <a:rPr lang="vi-VN" dirty="0">
                <a:latin typeface="Times New Roman" pitchFamily="18" charset="0"/>
                <a:cs typeface="Times New Roman" pitchFamily="18" charset="0"/>
              </a:rPr>
              <a:t>- Ông mặt trời lững thững đạp xe qua ngọn tre.</a:t>
            </a:r>
          </a:p>
          <a:p>
            <a:r>
              <a:rPr lang="vi-VN">
                <a:latin typeface="Times New Roman" pitchFamily="18" charset="0"/>
                <a:cs typeface="Times New Roman" pitchFamily="18" charset="0"/>
              </a:rPr>
              <a:t>- </a:t>
            </a:r>
            <a:r>
              <a:rPr lang="vi-VN" smtClean="0">
                <a:latin typeface="Times New Roman" pitchFamily="18" charset="0"/>
                <a:cs typeface="Times New Roman" pitchFamily="18" charset="0"/>
              </a:rPr>
              <a:t>Làn </a:t>
            </a:r>
            <a:r>
              <a:rPr lang="vi-VN" dirty="0">
                <a:latin typeface="Times New Roman" pitchFamily="18" charset="0"/>
                <a:cs typeface="Times New Roman" pitchFamily="18" charset="0"/>
              </a:rPr>
              <a:t>gió nhẹ mơn man, đùa nghịch trên ngọn cây, kẽ lá.</a:t>
            </a:r>
          </a:p>
          <a:p>
            <a:r>
              <a:rPr lang="vi-VN" dirty="0">
                <a:latin typeface="Times New Roman" pitchFamily="18" charset="0"/>
                <a:cs typeface="Times New Roman" pitchFamily="18" charset="0"/>
              </a:rPr>
              <a:t>- Những tia nắng vàng nhạt dần.</a:t>
            </a:r>
          </a:p>
          <a:p>
            <a:r>
              <a:rPr lang="vi-VN" dirty="0">
                <a:latin typeface="Times New Roman" pitchFamily="18" charset="0"/>
                <a:cs typeface="Times New Roman" pitchFamily="18" charset="0"/>
              </a:rPr>
              <a:t>- Cánh đồng là một màu vàng.</a:t>
            </a:r>
          </a:p>
          <a:p>
            <a:r>
              <a:rPr lang="vi-VN" dirty="0">
                <a:latin typeface="Times New Roman" pitchFamily="18" charset="0"/>
                <a:cs typeface="Times New Roman" pitchFamily="18" charset="0"/>
              </a:rPr>
              <a:t>- Những bông lúa chín vàng, nặng trĩu uốn cong, ngả đầu về một hướng, chờ tay người gặt.</a:t>
            </a:r>
          </a:p>
          <a:p>
            <a:r>
              <a:rPr lang="vi-VN" dirty="0">
                <a:latin typeface="Times New Roman" pitchFamily="18" charset="0"/>
                <a:cs typeface="Times New Roman" pitchFamily="18" charset="0"/>
              </a:rPr>
              <a:t>- Những đợt sóng lúa nhấp nhô theo làn gió.</a:t>
            </a:r>
          </a:p>
          <a:p>
            <a:r>
              <a:rPr lang="vi-VN" dirty="0">
                <a:latin typeface="Times New Roman" pitchFamily="18" charset="0"/>
                <a:cs typeface="Times New Roman" pitchFamily="18" charset="0"/>
              </a:rPr>
              <a:t>- Dọc hai bên bờ sông là hàng bạch đàn cao vút, soi bóng xuống mặt nước trong veo.</a:t>
            </a:r>
          </a:p>
          <a:p>
            <a:r>
              <a:rPr lang="vi-VN" dirty="0">
                <a:latin typeface="Times New Roman" pitchFamily="18" charset="0"/>
                <a:cs typeface="Times New Roman" pitchFamily="18" charset="0"/>
              </a:rPr>
              <a:t>- Đàn trâu bò mộng, đàn bò vàng mượt trên đường làng.</a:t>
            </a:r>
          </a:p>
          <a:p>
            <a:r>
              <a:rPr lang="vi-VN" dirty="0">
                <a:latin typeface="Times New Roman" pitchFamily="18" charset="0"/>
                <a:cs typeface="Times New Roman" pitchFamily="18" charset="0"/>
              </a:rPr>
              <a:t>- Lũ chim chiền chiện lúc bay, lúc sà xuống ruộng lúa.</a:t>
            </a:r>
          </a:p>
          <a:p>
            <a:r>
              <a:rPr lang="vi-VN" dirty="0">
                <a:latin typeface="Times New Roman" pitchFamily="18" charset="0"/>
                <a:cs typeface="Times New Roman" pitchFamily="18" charset="0"/>
              </a:rPr>
              <a:t>- Chim cu gáy bay về từng đàn.</a:t>
            </a:r>
          </a:p>
          <a:p>
            <a:r>
              <a:rPr lang="vi-VN" dirty="0">
                <a:latin typeface="Times New Roman" pitchFamily="18" charset="0"/>
                <a:cs typeface="Times New Roman" pitchFamily="18" charset="0"/>
              </a:rPr>
              <a:t>- Trên bờ ruộng, mấy bác nông dân đang trò chuyện, tay nâng bông lúa lên ngắm. Gương mặt ai cũng tràn trề niềm vui, chờ đợi một mùa vụ bội thu.</a:t>
            </a:r>
          </a:p>
          <a:p>
            <a:r>
              <a:rPr lang="vi-VN" dirty="0">
                <a:latin typeface="Times New Roman" pitchFamily="18" charset="0"/>
                <a:cs typeface="Times New Roman" pitchFamily="18" charset="0"/>
              </a:rPr>
              <a:t>- Ven bờ, một chị phụ nữ đang buộc những khóm lúa cạnh bờ.</a:t>
            </a:r>
          </a:p>
          <a:p>
            <a:r>
              <a:rPr lang="vi-VN" dirty="0">
                <a:latin typeface="Times New Roman" pitchFamily="18" charset="0"/>
                <a:cs typeface="Times New Roman" pitchFamily="18" charset="0"/>
              </a:rPr>
              <a:t>- Xa xa, mấy bạn nhỏ đang đi học về.</a:t>
            </a:r>
          </a:p>
          <a:p>
            <a:r>
              <a:rPr lang="vi-VN" dirty="0">
                <a:latin typeface="Times New Roman" pitchFamily="18" charset="0"/>
                <a:cs typeface="Times New Roman" pitchFamily="18" charset="0"/>
              </a:rPr>
              <a:t>3. Kết bài :</a:t>
            </a:r>
          </a:p>
          <a:p>
            <a:r>
              <a:rPr lang="vi-VN" dirty="0">
                <a:latin typeface="Times New Roman" pitchFamily="18" charset="0"/>
                <a:cs typeface="Times New Roman" pitchFamily="18" charset="0"/>
              </a:rPr>
              <a:t>- Trời nhá nhem tối, em về nhà trong tâm trạng vui vui.</a:t>
            </a:r>
          </a:p>
          <a:p>
            <a:r>
              <a:rPr lang="vi-VN" dirty="0">
                <a:latin typeface="Times New Roman" pitchFamily="18" charset="0"/>
                <a:cs typeface="Times New Roman" pitchFamily="18" charset="0"/>
              </a:rPr>
              <a:t>- Em ước sao khoảnh khắc hoàng hôn còn ở mãi trên cánh đồng để ai cũng nhìn thấy một màu vàng của no ấm.</a:t>
            </a:r>
          </a:p>
        </p:txBody>
      </p:sp>
    </p:spTree>
    <p:extLst>
      <p:ext uri="{BB962C8B-B14F-4D97-AF65-F5344CB8AC3E}">
        <p14:creationId xmlns:p14="http://schemas.microsoft.com/office/powerpoint/2010/main" val="162041039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35315"/>
            <a:ext cx="8915400" cy="6740307"/>
          </a:xfrm>
          <a:prstGeom prst="rect">
            <a:avLst/>
          </a:prstGeom>
        </p:spPr>
        <p:txBody>
          <a:bodyPr wrap="square">
            <a:spAutoFit/>
          </a:bodyPr>
          <a:lstStyle/>
          <a:p>
            <a:r>
              <a:rPr lang="vi-VN" sz="1600" b="1" dirty="0">
                <a:latin typeface="Times New Roman" pitchFamily="18" charset="0"/>
                <a:cs typeface="Times New Roman" pitchFamily="18" charset="0"/>
              </a:rPr>
              <a:t>Đề bài </a:t>
            </a:r>
            <a:r>
              <a:rPr lang="en-US" sz="1600" b="1" dirty="0" smtClean="0">
                <a:latin typeface="Times New Roman" pitchFamily="18" charset="0"/>
                <a:cs typeface="Times New Roman" pitchFamily="18" charset="0"/>
              </a:rPr>
              <a:t>4</a:t>
            </a:r>
            <a:r>
              <a:rPr lang="vi-VN" sz="1600" b="1" dirty="0" smtClean="0">
                <a:latin typeface="Times New Roman" pitchFamily="18" charset="0"/>
                <a:cs typeface="Times New Roman" pitchFamily="18" charset="0"/>
              </a:rPr>
              <a:t>: </a:t>
            </a:r>
            <a:r>
              <a:rPr lang="vi-VN" sz="1600" b="1" dirty="0">
                <a:latin typeface="Times New Roman" pitchFamily="18" charset="0"/>
                <a:cs typeface="Times New Roman" pitchFamily="18" charset="0"/>
              </a:rPr>
              <a:t>Dàn ý chi tiết tả cảnh một buổi sáng trên đường phố.</a:t>
            </a:r>
            <a:endParaRPr lang="vi-VN" sz="1600" dirty="0">
              <a:latin typeface="Times New Roman" pitchFamily="18" charset="0"/>
              <a:cs typeface="Times New Roman" pitchFamily="18" charset="0"/>
            </a:endParaRPr>
          </a:p>
          <a:p>
            <a:pPr algn="ctr"/>
            <a:r>
              <a:rPr lang="vi-VN" sz="1600" u="sng" dirty="0">
                <a:latin typeface="Times New Roman" pitchFamily="18" charset="0"/>
                <a:cs typeface="Times New Roman" pitchFamily="18" charset="0"/>
              </a:rPr>
              <a:t>Bài làm</a:t>
            </a:r>
          </a:p>
          <a:p>
            <a:r>
              <a:rPr lang="vi-VN" sz="1600" dirty="0">
                <a:latin typeface="Times New Roman" pitchFamily="18" charset="0"/>
                <a:cs typeface="Times New Roman" pitchFamily="18" charset="0"/>
              </a:rPr>
              <a:t>1. Mở bài: Giới thiệu bao quát:</a:t>
            </a:r>
          </a:p>
          <a:p>
            <a:r>
              <a:rPr lang="vi-VN" sz="1600" dirty="0">
                <a:latin typeface="Times New Roman" pitchFamily="18" charset="0"/>
                <a:cs typeface="Times New Roman" pitchFamily="18" charset="0"/>
              </a:rPr>
              <a:t>- Em có dịp quan sát cảnh đường phố nơi ở vào lúc sáng sớm, lúc tập thể dục buổi sáng cùng ba trên sân thượng.</a:t>
            </a:r>
          </a:p>
          <a:p>
            <a:r>
              <a:rPr lang="vi-VN" sz="1600" dirty="0">
                <a:latin typeface="Times New Roman" pitchFamily="18" charset="0"/>
                <a:cs typeface="Times New Roman" pitchFamily="18" charset="0"/>
              </a:rPr>
              <a:t>2. Thân bài: Tả các bộ phận của cảnh vật theo trình tự thời gian.</a:t>
            </a:r>
          </a:p>
          <a:p>
            <a:r>
              <a:rPr lang="vi-VN" sz="1600" dirty="0">
                <a:latin typeface="Times New Roman" pitchFamily="18" charset="0"/>
                <a:cs typeface="Times New Roman" pitchFamily="18" charset="0"/>
              </a:rPr>
              <a:t>- Khi đèn đường còn sáng (trước 5 giờ rưỡi):</a:t>
            </a:r>
          </a:p>
          <a:p>
            <a:r>
              <a:rPr lang="vi-VN" sz="1600" dirty="0">
                <a:latin typeface="Times New Roman" pitchFamily="18" charset="0"/>
                <a:cs typeface="Times New Roman" pitchFamily="18" charset="0"/>
              </a:rPr>
              <a:t>+ Đường phố như dài hun hút, hai hàng cây bên đường như hai hàng lính bảo vệ cho giấc ngủ của người dân.</a:t>
            </a:r>
          </a:p>
          <a:p>
            <a:r>
              <a:rPr lang="vi-VN" sz="1600" dirty="0">
                <a:latin typeface="Times New Roman" pitchFamily="18" charset="0"/>
                <a:cs typeface="Times New Roman" pitchFamily="18" charset="0"/>
              </a:rPr>
              <a:t>+ Thi thoảng mới có chuyến xe buýt chạy qua, xe chạy thưa vắng khách.</a:t>
            </a:r>
          </a:p>
          <a:p>
            <a:r>
              <a:rPr lang="vi-VN" sz="1600" dirty="0">
                <a:latin typeface="Times New Roman" pitchFamily="18" charset="0"/>
                <a:cs typeface="Times New Roman" pitchFamily="18" charset="0"/>
              </a:rPr>
              <a:t>+ Một vài chiếc xe máy chở hàng ra chợ, hàng hóa chất đầy trên xe.</a:t>
            </a:r>
          </a:p>
          <a:p>
            <a:r>
              <a:rPr lang="vi-VN" sz="1600" dirty="0">
                <a:latin typeface="Times New Roman" pitchFamily="18" charset="0"/>
                <a:cs typeface="Times New Roman" pitchFamily="18" charset="0"/>
              </a:rPr>
              <a:t>+ Một vài chiếc xe chở hàng loại nhỏ chất hàng hóa chất cao ngất, chạy bon bon trên đường.</a:t>
            </a:r>
          </a:p>
          <a:p>
            <a:r>
              <a:rPr lang="vi-VN" sz="1600" dirty="0">
                <a:latin typeface="Times New Roman" pitchFamily="18" charset="0"/>
                <a:cs typeface="Times New Roman" pitchFamily="18" charset="0"/>
              </a:rPr>
              <a:t>+ Thi thoảng, một vài người lớn tuổi gọn ghẽ trong trang phục thể thao, thư thả đi đến công viên tập thể dục buổi sáng.</a:t>
            </a:r>
          </a:p>
          <a:p>
            <a:r>
              <a:rPr lang="vi-VN" sz="1600" dirty="0">
                <a:latin typeface="Times New Roman" pitchFamily="18" charset="0"/>
                <a:cs typeface="Times New Roman" pitchFamily="18" charset="0"/>
              </a:rPr>
              <a:t>+ Công nhân quét đường làm vang lên tiếng chổi tre quèn quẹt.</a:t>
            </a:r>
          </a:p>
          <a:p>
            <a:r>
              <a:rPr lang="vi-VN" sz="1600" dirty="0">
                <a:latin typeface="Times New Roman" pitchFamily="18" charset="0"/>
                <a:cs typeface="Times New Roman" pitchFamily="18" charset="0"/>
              </a:rPr>
              <a:t>- Khi đèn đường tắt ngấm (sau 5 giờ rưỡi):</a:t>
            </a:r>
          </a:p>
          <a:p>
            <a:r>
              <a:rPr lang="vi-VN" sz="1600" dirty="0">
                <a:latin typeface="Times New Roman" pitchFamily="18" charset="0"/>
                <a:cs typeface="Times New Roman" pitchFamily="18" charset="0"/>
              </a:rPr>
              <a:t>+ Đường phố chìm trong bóng tối. Xa xa, có ánh đèn của một vài cửa hàng buôn bán chiếu sáng được một khoanh đường phố nhỏ hẹp.</a:t>
            </a:r>
          </a:p>
          <a:p>
            <a:r>
              <a:rPr lang="vi-VN" sz="1600" dirty="0">
                <a:latin typeface="Times New Roman" pitchFamily="18" charset="0"/>
                <a:cs typeface="Times New Roman" pitchFamily="18" charset="0"/>
              </a:rPr>
              <a:t>+ Đường phố sáng dần, đã nhìn rõ mặt người đi trên đường.</a:t>
            </a:r>
          </a:p>
          <a:p>
            <a:r>
              <a:rPr lang="vi-VN" sz="1600" dirty="0">
                <a:latin typeface="Times New Roman" pitchFamily="18" charset="0"/>
                <a:cs typeface="Times New Roman" pitchFamily="18" charset="0"/>
              </a:rPr>
              <a:t>+ Xe cộ qua lại đã nhiều hơn. Có xe của công nhân đi làm sớm. Quần áo xanh công nhân, đầu đội mũ bảo hiểm.</a:t>
            </a:r>
          </a:p>
          <a:p>
            <a:r>
              <a:rPr lang="vi-VN" sz="1600" dirty="0">
                <a:latin typeface="Times New Roman" pitchFamily="18" charset="0"/>
                <a:cs typeface="Times New Roman" pitchFamily="18" charset="0"/>
              </a:rPr>
              <a:t>+ Sau 6 giờ, đường phố nhiều thêm những xe máy của phụ huynh chở con đến trường.</a:t>
            </a:r>
          </a:p>
          <a:p>
            <a:r>
              <a:rPr lang="vi-VN" sz="1600" dirty="0">
                <a:latin typeface="Times New Roman" pitchFamily="18" charset="0"/>
                <a:cs typeface="Times New Roman" pitchFamily="18" charset="0"/>
              </a:rPr>
              <a:t>+ Các quán đã có người ngồi ăn sáng. Tiệm bánh đã đông người ra, vào mua hàng.</a:t>
            </a:r>
          </a:p>
          <a:p>
            <a:r>
              <a:rPr lang="vi-VN" sz="1600" dirty="0">
                <a:latin typeface="Times New Roman" pitchFamily="18" charset="0"/>
                <a:cs typeface="Times New Roman" pitchFamily="18" charset="0"/>
              </a:rPr>
              <a:t>+ Thoảng trong không khí mùi bánh mì thơm phức, mùi nước phở ngào ngạt.</a:t>
            </a:r>
          </a:p>
          <a:p>
            <a:r>
              <a:rPr lang="vi-VN" sz="1600" dirty="0" smtClean="0">
                <a:latin typeface="Times New Roman" pitchFamily="18" charset="0"/>
                <a:cs typeface="Times New Roman" pitchFamily="18" charset="0"/>
              </a:rPr>
              <a:t>3.Kết</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bài</a:t>
            </a:r>
            <a:endParaRPr lang="en-US" sz="1600" dirty="0" smtClean="0">
              <a:latin typeface="Times New Roman" pitchFamily="18" charset="0"/>
              <a:cs typeface="Times New Roman" pitchFamily="18" charset="0"/>
            </a:endParaRPr>
          </a:p>
          <a:p>
            <a:r>
              <a:rPr lang="vi-VN" sz="1600" dirty="0" smtClean="0">
                <a:latin typeface="Times New Roman" pitchFamily="18" charset="0"/>
                <a:cs typeface="Times New Roman" pitchFamily="18" charset="0"/>
              </a:rPr>
              <a:t>- </a:t>
            </a:r>
            <a:r>
              <a:rPr lang="vi-VN" sz="1600" dirty="0">
                <a:latin typeface="Times New Roman" pitchFamily="18" charset="0"/>
                <a:cs typeface="Times New Roman" pitchFamily="18" charset="0"/>
              </a:rPr>
              <a:t>Em rất thích </a:t>
            </a:r>
            <a:r>
              <a:rPr lang="en-US" sz="1600" dirty="0" err="1" smtClean="0">
                <a:latin typeface="Times New Roman" pitchFamily="18" charset="0"/>
                <a:cs typeface="Times New Roman" pitchFamily="18" charset="0"/>
              </a:rPr>
              <a:t>ngắm</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nhìn</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cảnh</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đường</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phố</a:t>
            </a:r>
            <a:r>
              <a:rPr lang="en-US" sz="1600" dirty="0">
                <a:latin typeface="Times New Roman" pitchFamily="18" charset="0"/>
                <a:cs typeface="Times New Roman" pitchFamily="18" charset="0"/>
              </a:rPr>
              <a:t> </a:t>
            </a:r>
            <a:r>
              <a:rPr lang="en-US" sz="1600" dirty="0" err="1" smtClean="0">
                <a:latin typeface="Times New Roman" pitchFamily="18" charset="0"/>
                <a:cs typeface="Times New Roman" pitchFamily="18" charset="0"/>
              </a:rPr>
              <a:t>vào</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buổi</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sáng</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và</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càng</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yêu</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mến</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nó</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hơn</a:t>
            </a:r>
            <a:r>
              <a:rPr lang="en-US" sz="1600" dirty="0" smtClean="0">
                <a:latin typeface="Times New Roman" pitchFamily="18" charset="0"/>
                <a:cs typeface="Times New Roman" pitchFamily="18" charset="0"/>
              </a:rPr>
              <a:t>.</a:t>
            </a:r>
            <a:endParaRPr lang="vi-VN" sz="1600" dirty="0">
              <a:latin typeface="Times New Roman" pitchFamily="18" charset="0"/>
              <a:cs typeface="Times New Roman" pitchFamily="18" charset="0"/>
            </a:endParaRPr>
          </a:p>
        </p:txBody>
      </p:sp>
    </p:spTree>
    <p:extLst>
      <p:ext uri="{BB962C8B-B14F-4D97-AF65-F5344CB8AC3E}">
        <p14:creationId xmlns:p14="http://schemas.microsoft.com/office/powerpoint/2010/main" val="229533180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768489"/>
            <a:ext cx="8153400" cy="5632311"/>
          </a:xfrm>
          <a:prstGeom prst="rect">
            <a:avLst/>
          </a:prstGeom>
        </p:spPr>
        <p:txBody>
          <a:bodyPr wrap="square">
            <a:spAutoFit/>
          </a:bodyPr>
          <a:lstStyle/>
          <a:p>
            <a:r>
              <a:rPr lang="vi-VN" sz="2400" b="1" dirty="0">
                <a:latin typeface="Times New Roman" pitchFamily="18" charset="0"/>
                <a:cs typeface="Times New Roman" pitchFamily="18" charset="0"/>
              </a:rPr>
              <a:t>* Dàn ý chi tiết văn tả cảnh:</a:t>
            </a:r>
            <a:endParaRPr lang="vi-VN" sz="2400" dirty="0">
              <a:latin typeface="Times New Roman" pitchFamily="18" charset="0"/>
              <a:cs typeface="Times New Roman" pitchFamily="18" charset="0"/>
            </a:endParaRPr>
          </a:p>
          <a:p>
            <a:r>
              <a:rPr lang="vi-VN" sz="2400" dirty="0">
                <a:latin typeface="Times New Roman" pitchFamily="18" charset="0"/>
                <a:cs typeface="Times New Roman" pitchFamily="18" charset="0"/>
              </a:rPr>
              <a:t>1. Mở bài: Giới thiệu bao quát cảnh sẽ tả.</a:t>
            </a:r>
          </a:p>
          <a:p>
            <a:r>
              <a:rPr lang="vi-VN" sz="2400" dirty="0">
                <a:latin typeface="Times New Roman" pitchFamily="18" charset="0"/>
                <a:cs typeface="Times New Roman" pitchFamily="18" charset="0"/>
              </a:rPr>
              <a:t>- Em tả cảnh gì, ở đâu? Em nhìn thấy cảnh vào dịp nào? Vào thời gian nào?</a:t>
            </a:r>
          </a:p>
          <a:p>
            <a:r>
              <a:rPr lang="vi-VN" sz="2400" dirty="0">
                <a:latin typeface="Times New Roman" pitchFamily="18" charset="0"/>
                <a:cs typeface="Times New Roman" pitchFamily="18" charset="0"/>
              </a:rPr>
              <a:t>2. Thân bài: Tả những nét nổi bật của cảnh vật.</a:t>
            </a:r>
          </a:p>
          <a:p>
            <a:r>
              <a:rPr lang="vi-VN" sz="2400" dirty="0">
                <a:latin typeface="Times New Roman" pitchFamily="18" charset="0"/>
                <a:cs typeface="Times New Roman" pitchFamily="18" charset="0"/>
              </a:rPr>
              <a:t>a) Tả bao quát toàn cảnh:</a:t>
            </a:r>
          </a:p>
          <a:p>
            <a:r>
              <a:rPr lang="vi-VN" sz="2400" dirty="0">
                <a:latin typeface="Times New Roman" pitchFamily="18" charset="0"/>
                <a:cs typeface="Times New Roman" pitchFamily="18" charset="0"/>
              </a:rPr>
              <a:t>-Tả những nét chung.</a:t>
            </a:r>
          </a:p>
          <a:p>
            <a:r>
              <a:rPr lang="vi-VN" sz="2400" dirty="0">
                <a:latin typeface="Times New Roman" pitchFamily="18" charset="0"/>
                <a:cs typeface="Times New Roman" pitchFamily="18" charset="0"/>
              </a:rPr>
              <a:t>b)Tả chi tiết:</a:t>
            </a:r>
          </a:p>
          <a:p>
            <a:r>
              <a:rPr lang="vi-VN" sz="2400" dirty="0">
                <a:latin typeface="Times New Roman" pitchFamily="18" charset="0"/>
                <a:cs typeface="Times New Roman" pitchFamily="18" charset="0"/>
              </a:rPr>
              <a:t>- Tả sự thay đổi của cảnh theo thời gian. (hoặc)</a:t>
            </a:r>
          </a:p>
          <a:p>
            <a:r>
              <a:rPr lang="vi-VN" sz="2400" dirty="0">
                <a:latin typeface="Times New Roman" pitchFamily="18" charset="0"/>
                <a:cs typeface="Times New Roman" pitchFamily="18" charset="0"/>
              </a:rPr>
              <a:t>- Tả theo trình tự từng bộ phận của cảnh:</a:t>
            </a:r>
          </a:p>
          <a:p>
            <a:r>
              <a:rPr lang="vi-VN" sz="2400" dirty="0">
                <a:latin typeface="Times New Roman" pitchFamily="18" charset="0"/>
                <a:cs typeface="Times New Roman" pitchFamily="18" charset="0"/>
              </a:rPr>
              <a:t>+ Từ xa đến gần hoặc từ gần đến xa.</a:t>
            </a:r>
          </a:p>
          <a:p>
            <a:r>
              <a:rPr lang="vi-VN" sz="2400" dirty="0">
                <a:latin typeface="Times New Roman" pitchFamily="18" charset="0"/>
                <a:cs typeface="Times New Roman" pitchFamily="18" charset="0"/>
              </a:rPr>
              <a:t>+ Từ cao xuống thấp hoặc từ thấp lên cao.</a:t>
            </a:r>
          </a:p>
          <a:p>
            <a:r>
              <a:rPr lang="vi-VN" sz="2400" dirty="0">
                <a:latin typeface="Times New Roman" pitchFamily="18" charset="0"/>
                <a:cs typeface="Times New Roman" pitchFamily="18" charset="0"/>
              </a:rPr>
              <a:t>+ Tả hoạt động của con người hoặc động vật có liên quan đến cảnh.</a:t>
            </a:r>
          </a:p>
          <a:p>
            <a:r>
              <a:rPr lang="vi-VN" sz="2400" dirty="0">
                <a:latin typeface="Times New Roman" pitchFamily="18" charset="0"/>
                <a:cs typeface="Times New Roman" pitchFamily="18" charset="0"/>
              </a:rPr>
              <a:t>3. Kết bài: Nêu cảm xúc và suy nghĩ của em về cảnh đã tả.</a:t>
            </a:r>
          </a:p>
        </p:txBody>
      </p:sp>
      <p:sp>
        <p:nvSpPr>
          <p:cNvPr id="3" name="Rectangle 5"/>
          <p:cNvSpPr>
            <a:spLocks noChangeArrowheads="1"/>
          </p:cNvSpPr>
          <p:nvPr/>
        </p:nvSpPr>
        <p:spPr bwMode="auto">
          <a:xfrm>
            <a:off x="173206" y="76200"/>
            <a:ext cx="1426994"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600" b="1" dirty="0" err="1">
                <a:solidFill>
                  <a:srgbClr val="0000FF"/>
                </a:solidFill>
                <a:latin typeface="Times New Roman" pitchFamily="18" charset="0"/>
                <a:cs typeface="Times New Roman" pitchFamily="18" charset="0"/>
              </a:rPr>
              <a:t>Gợi</a:t>
            </a:r>
            <a:r>
              <a:rPr lang="en-US" sz="3600" b="1" dirty="0">
                <a:solidFill>
                  <a:srgbClr val="0000FF"/>
                </a:solidFill>
                <a:latin typeface="Times New Roman" pitchFamily="18" charset="0"/>
                <a:cs typeface="Times New Roman" pitchFamily="18" charset="0"/>
              </a:rPr>
              <a:t> ý:</a:t>
            </a:r>
          </a:p>
        </p:txBody>
      </p:sp>
    </p:spTree>
    <p:extLst>
      <p:ext uri="{BB962C8B-B14F-4D97-AF65-F5344CB8AC3E}">
        <p14:creationId xmlns:p14="http://schemas.microsoft.com/office/powerpoint/2010/main" val="829744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9533180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3"/>
          <p:cNvSpPr>
            <a:spLocks noGrp="1"/>
          </p:cNvSpPr>
          <p:nvPr>
            <p:ph type="dt" sz="half" idx="10"/>
          </p:nvPr>
        </p:nvSpPr>
        <p:spPr/>
        <p:txBody>
          <a:bodyPr/>
          <a:lstStyle/>
          <a:p>
            <a:r>
              <a:rPr lang="en-US"/>
              <a:t>dinh thi bich thuy</a:t>
            </a:r>
          </a:p>
        </p:txBody>
      </p:sp>
      <p:sp>
        <p:nvSpPr>
          <p:cNvPr id="26628" name="Rectangle 4"/>
          <p:cNvSpPr>
            <a:spLocks noGrp="1" noChangeArrowheads="1"/>
          </p:cNvSpPr>
          <p:nvPr>
            <p:ph type="body" idx="1"/>
          </p:nvPr>
        </p:nvSpPr>
        <p:spPr>
          <a:xfrm>
            <a:off x="228600" y="1447800"/>
            <a:ext cx="8763000" cy="3962400"/>
          </a:xfr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t="100000" r="100000"/>
            </a:path>
            <a:tileRect l="-100000" b="-100000"/>
          </a:gradFill>
          <a:ln w="12700">
            <a:solidFill>
              <a:schemeClr val="tx1"/>
            </a:solidFill>
          </a:ln>
        </p:spPr>
        <p:txBody>
          <a:bodyPr/>
          <a:lstStyle/>
          <a:p>
            <a:pPr>
              <a:buFontTx/>
              <a:buNone/>
            </a:pPr>
            <a:r>
              <a:rPr lang="en-US" b="1" dirty="0"/>
              <a:t> </a:t>
            </a:r>
            <a:r>
              <a:rPr lang="en-US" b="1" u="sng" dirty="0">
                <a:solidFill>
                  <a:srgbClr val="FF0066"/>
                </a:solidFill>
                <a:latin typeface="Times New Roman" pitchFamily="18" charset="0"/>
                <a:cs typeface="Times New Roman" pitchFamily="18" charset="0"/>
              </a:rPr>
              <a:t>GHI NHỚ:</a:t>
            </a:r>
          </a:p>
          <a:p>
            <a:pPr>
              <a:buFontTx/>
              <a:buNone/>
            </a:pPr>
            <a:r>
              <a:rPr lang="en-US" b="1" dirty="0" err="1">
                <a:latin typeface="Times New Roman" pitchFamily="18" charset="0"/>
                <a:cs typeface="Times New Roman" pitchFamily="18" charset="0"/>
              </a:rPr>
              <a:t>Bài</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văn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tả</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cảnh</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thường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có</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ba</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phần</a:t>
            </a:r>
            <a:endParaRPr lang="en-US" b="1" dirty="0">
              <a:latin typeface="Times New Roman" pitchFamily="18" charset="0"/>
              <a:cs typeface="Times New Roman" pitchFamily="18" charset="0"/>
            </a:endParaRPr>
          </a:p>
          <a:p>
            <a:r>
              <a:rPr lang="en-US" b="1" dirty="0" err="1">
                <a:solidFill>
                  <a:srgbClr val="FF0066"/>
                </a:solidFill>
                <a:latin typeface="Times New Roman" pitchFamily="18" charset="0"/>
                <a:cs typeface="Times New Roman" pitchFamily="18" charset="0"/>
              </a:rPr>
              <a:t>Mở</a:t>
            </a:r>
            <a:r>
              <a:rPr lang="en-US" b="1" dirty="0">
                <a:solidFill>
                  <a:srgbClr val="FF0066"/>
                </a:solidFill>
                <a:latin typeface="Times New Roman" pitchFamily="18" charset="0"/>
                <a:cs typeface="Times New Roman" pitchFamily="18" charset="0"/>
              </a:rPr>
              <a:t> </a:t>
            </a:r>
            <a:r>
              <a:rPr lang="en-US" b="1" dirty="0" err="1">
                <a:solidFill>
                  <a:srgbClr val="FF0066"/>
                </a:solidFill>
                <a:latin typeface="Times New Roman" pitchFamily="18" charset="0"/>
                <a:cs typeface="Times New Roman" pitchFamily="18" charset="0"/>
              </a:rPr>
              <a:t>bài</a:t>
            </a:r>
            <a:r>
              <a:rPr lang="en-US" b="1" dirty="0">
                <a:solidFill>
                  <a:srgbClr val="FF0066"/>
                </a:solidFill>
                <a:latin typeface="Times New Roman" pitchFamily="18" charset="0"/>
                <a:cs typeface="Times New Roman" pitchFamily="18" charset="0"/>
              </a:rPr>
              <a:t>:</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Giới</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thiệu</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bao</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quát</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về</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cảnh</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sẽ</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tả</a:t>
            </a:r>
            <a:endParaRPr lang="en-US" b="1" dirty="0">
              <a:latin typeface="Times New Roman" pitchFamily="18" charset="0"/>
              <a:cs typeface="Times New Roman" pitchFamily="18" charset="0"/>
            </a:endParaRPr>
          </a:p>
          <a:p>
            <a:r>
              <a:rPr lang="en-US" b="1" dirty="0" err="1">
                <a:solidFill>
                  <a:srgbClr val="FF0066"/>
                </a:solidFill>
                <a:latin typeface="Times New Roman" pitchFamily="18" charset="0"/>
                <a:cs typeface="Times New Roman" pitchFamily="18" charset="0"/>
              </a:rPr>
              <a:t>Thân</a:t>
            </a:r>
            <a:r>
              <a:rPr lang="en-US" b="1" dirty="0">
                <a:solidFill>
                  <a:srgbClr val="FF0066"/>
                </a:solidFill>
                <a:latin typeface="Times New Roman" pitchFamily="18" charset="0"/>
                <a:cs typeface="Times New Roman" pitchFamily="18" charset="0"/>
              </a:rPr>
              <a:t> </a:t>
            </a:r>
            <a:r>
              <a:rPr lang="en-US" b="1" dirty="0" err="1">
                <a:solidFill>
                  <a:srgbClr val="FF0066"/>
                </a:solidFill>
                <a:latin typeface="Times New Roman" pitchFamily="18" charset="0"/>
                <a:cs typeface="Times New Roman" pitchFamily="18" charset="0"/>
              </a:rPr>
              <a:t>bài</a:t>
            </a:r>
            <a:r>
              <a:rPr lang="en-US" b="1" dirty="0">
                <a:solidFill>
                  <a:srgbClr val="FF0066"/>
                </a:solidFill>
                <a:latin typeface="Times New Roman" pitchFamily="18" charset="0"/>
                <a:cs typeface="Times New Roman" pitchFamily="18" charset="0"/>
              </a:rPr>
              <a:t>:</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Tả</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từng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phần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của</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cảnh</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hoặc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sự</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thay</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đổi</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của</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cảnh</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theo</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thời</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gian</a:t>
            </a:r>
            <a:r>
              <a:rPr lang="en-US" b="1" dirty="0">
                <a:latin typeface="Times New Roman" pitchFamily="18" charset="0"/>
                <a:cs typeface="Times New Roman" pitchFamily="18" charset="0"/>
              </a:rPr>
              <a:t>.</a:t>
            </a:r>
          </a:p>
          <a:p>
            <a:r>
              <a:rPr lang="en-US" b="1" dirty="0">
                <a:solidFill>
                  <a:srgbClr val="FF0066"/>
                </a:solidFill>
                <a:latin typeface="Times New Roman" pitchFamily="18" charset="0"/>
                <a:cs typeface="Times New Roman" pitchFamily="18" charset="0"/>
              </a:rPr>
              <a:t> </a:t>
            </a:r>
            <a:r>
              <a:rPr lang="en-US" b="1" dirty="0" err="1">
                <a:solidFill>
                  <a:srgbClr val="FF0066"/>
                </a:solidFill>
                <a:latin typeface="Times New Roman" pitchFamily="18" charset="0"/>
                <a:cs typeface="Times New Roman" pitchFamily="18" charset="0"/>
              </a:rPr>
              <a:t>Kết</a:t>
            </a:r>
            <a:r>
              <a:rPr lang="en-US" b="1" dirty="0">
                <a:solidFill>
                  <a:srgbClr val="FF0066"/>
                </a:solidFill>
                <a:latin typeface="Times New Roman" pitchFamily="18" charset="0"/>
                <a:cs typeface="Times New Roman" pitchFamily="18" charset="0"/>
              </a:rPr>
              <a:t> </a:t>
            </a:r>
            <a:r>
              <a:rPr lang="en-US" b="1" dirty="0" err="1">
                <a:solidFill>
                  <a:srgbClr val="FF0066"/>
                </a:solidFill>
                <a:latin typeface="Times New Roman" pitchFamily="18" charset="0"/>
                <a:cs typeface="Times New Roman" pitchFamily="18" charset="0"/>
              </a:rPr>
              <a:t>bài</a:t>
            </a:r>
            <a:r>
              <a:rPr lang="en-US" b="1" dirty="0">
                <a:solidFill>
                  <a:srgbClr val="FF0066"/>
                </a:solidFill>
                <a:latin typeface="Times New Roman" pitchFamily="18" charset="0"/>
                <a:cs typeface="Times New Roman" pitchFamily="18" charset="0"/>
              </a:rPr>
              <a:t>:</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Cảm</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nghĩ</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của</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em</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về</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cảnh</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vật</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đó</a:t>
            </a:r>
            <a:r>
              <a:rPr lang="en-US" b="1" dirty="0">
                <a:latin typeface="Times New Roman" pitchFamily="18" charset="0"/>
                <a:cs typeface="Times New Roman" pitchFamily="18" charset="0"/>
              </a:rPr>
              <a:t>.</a:t>
            </a:r>
          </a:p>
        </p:txBody>
      </p:sp>
    </p:spTree>
    <p:extLst>
      <p:ext uri="{BB962C8B-B14F-4D97-AF65-F5344CB8AC3E}">
        <p14:creationId xmlns:p14="http://schemas.microsoft.com/office/powerpoint/2010/main" val="30412956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withEffect">
                                  <p:stCondLst>
                                    <p:cond delay="0"/>
                                  </p:stCondLst>
                                  <p:childTnLst>
                                    <p:set>
                                      <p:cBhvr>
                                        <p:cTn id="6" dur="1" fill="hold">
                                          <p:stCondLst>
                                            <p:cond delay="0"/>
                                          </p:stCondLst>
                                        </p:cTn>
                                        <p:tgtEl>
                                          <p:spTgt spid="26628">
                                            <p:bg/>
                                          </p:spTgt>
                                        </p:tgtEl>
                                        <p:attrNameLst>
                                          <p:attrName>style.visibility</p:attrName>
                                        </p:attrNameLst>
                                      </p:cBhvr>
                                      <p:to>
                                        <p:strVal val="visible"/>
                                      </p:to>
                                    </p:set>
                                    <p:animEffect transition="in" filter="box(in)">
                                      <p:cBhvr>
                                        <p:cTn id="7" dur="500"/>
                                        <p:tgtEl>
                                          <p:spTgt spid="26628">
                                            <p:bg/>
                                          </p:spTgt>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26628">
                                            <p:txEl>
                                              <p:pRg st="0" end="0"/>
                                            </p:txEl>
                                          </p:spTgt>
                                        </p:tgtEl>
                                        <p:attrNameLst>
                                          <p:attrName>style.visibility</p:attrName>
                                        </p:attrNameLst>
                                      </p:cBhvr>
                                      <p:to>
                                        <p:strVal val="visible"/>
                                      </p:to>
                                    </p:set>
                                    <p:animEffect transition="in" filter="box(in)">
                                      <p:cBhvr>
                                        <p:cTn id="10" dur="500"/>
                                        <p:tgtEl>
                                          <p:spTgt spid="26628">
                                            <p:txEl>
                                              <p:pRg st="0" end="0"/>
                                            </p:txEl>
                                          </p:spTgt>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26628">
                                            <p:txEl>
                                              <p:pRg st="1" end="1"/>
                                            </p:txEl>
                                          </p:spTgt>
                                        </p:tgtEl>
                                        <p:attrNameLst>
                                          <p:attrName>style.visibility</p:attrName>
                                        </p:attrNameLst>
                                      </p:cBhvr>
                                      <p:to>
                                        <p:strVal val="visible"/>
                                      </p:to>
                                    </p:set>
                                    <p:animEffect transition="in" filter="box(in)">
                                      <p:cBhvr>
                                        <p:cTn id="13" dur="500"/>
                                        <p:tgtEl>
                                          <p:spTgt spid="26628">
                                            <p:txEl>
                                              <p:pRg st="1" end="1"/>
                                            </p:txEl>
                                          </p:spTgt>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26628">
                                            <p:txEl>
                                              <p:pRg st="2" end="2"/>
                                            </p:txEl>
                                          </p:spTgt>
                                        </p:tgtEl>
                                        <p:attrNameLst>
                                          <p:attrName>style.visibility</p:attrName>
                                        </p:attrNameLst>
                                      </p:cBhvr>
                                      <p:to>
                                        <p:strVal val="visible"/>
                                      </p:to>
                                    </p:set>
                                    <p:animEffect transition="in" filter="box(in)">
                                      <p:cBhvr>
                                        <p:cTn id="16" dur="500"/>
                                        <p:tgtEl>
                                          <p:spTgt spid="26628">
                                            <p:txEl>
                                              <p:pRg st="2" end="2"/>
                                            </p:txEl>
                                          </p:spTgt>
                                        </p:tgtEl>
                                      </p:cBhvr>
                                    </p:animEffect>
                                  </p:childTnLst>
                                </p:cTn>
                              </p:par>
                              <p:par>
                                <p:cTn id="17" presetID="4" presetClass="entr" presetSubtype="16" fill="hold" grpId="0" nodeType="withEffect">
                                  <p:stCondLst>
                                    <p:cond delay="0"/>
                                  </p:stCondLst>
                                  <p:childTnLst>
                                    <p:set>
                                      <p:cBhvr>
                                        <p:cTn id="18" dur="1" fill="hold">
                                          <p:stCondLst>
                                            <p:cond delay="0"/>
                                          </p:stCondLst>
                                        </p:cTn>
                                        <p:tgtEl>
                                          <p:spTgt spid="26628">
                                            <p:txEl>
                                              <p:pRg st="3" end="3"/>
                                            </p:txEl>
                                          </p:spTgt>
                                        </p:tgtEl>
                                        <p:attrNameLst>
                                          <p:attrName>style.visibility</p:attrName>
                                        </p:attrNameLst>
                                      </p:cBhvr>
                                      <p:to>
                                        <p:strVal val="visible"/>
                                      </p:to>
                                    </p:set>
                                    <p:animEffect transition="in" filter="box(in)">
                                      <p:cBhvr>
                                        <p:cTn id="19" dur="500"/>
                                        <p:tgtEl>
                                          <p:spTgt spid="26628">
                                            <p:txEl>
                                              <p:pRg st="3" end="3"/>
                                            </p:txEl>
                                          </p:spTgt>
                                        </p:tgtEl>
                                      </p:cBhvr>
                                    </p:animEffect>
                                  </p:childTnLst>
                                </p:cTn>
                              </p:par>
                              <p:par>
                                <p:cTn id="20" presetID="4" presetClass="entr" presetSubtype="16" fill="hold" grpId="0" nodeType="withEffect">
                                  <p:stCondLst>
                                    <p:cond delay="0"/>
                                  </p:stCondLst>
                                  <p:childTnLst>
                                    <p:set>
                                      <p:cBhvr>
                                        <p:cTn id="21" dur="1" fill="hold">
                                          <p:stCondLst>
                                            <p:cond delay="0"/>
                                          </p:stCondLst>
                                        </p:cTn>
                                        <p:tgtEl>
                                          <p:spTgt spid="26628">
                                            <p:txEl>
                                              <p:pRg st="4" end="4"/>
                                            </p:txEl>
                                          </p:spTgt>
                                        </p:tgtEl>
                                        <p:attrNameLst>
                                          <p:attrName>style.visibility</p:attrName>
                                        </p:attrNameLst>
                                      </p:cBhvr>
                                      <p:to>
                                        <p:strVal val="visible"/>
                                      </p:to>
                                    </p:set>
                                    <p:animEffect transition="in" filter="box(in)">
                                      <p:cBhvr>
                                        <p:cTn id="22" dur="500"/>
                                        <p:tgtEl>
                                          <p:spTgt spid="2662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8" grpId="0" build="p"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77925" y="557213"/>
            <a:ext cx="2900363" cy="1014412"/>
          </a:xfrm>
          <a:prstGeom prst="rect">
            <a:avLst/>
          </a:prstGeom>
        </p:spPr>
        <p:txBody>
          <a:bodyPr wrap="none">
            <a:spAutoFit/>
          </a:bodyPr>
          <a:lstStyle/>
          <a:p>
            <a:pPr eaLnBrk="0" hangingPunct="0">
              <a:defRPr/>
            </a:pPr>
            <a:r>
              <a:rPr lang="en-US" sz="6000" dirty="0" err="1">
                <a:solidFill>
                  <a:srgbClr val="000066"/>
                </a:solidFill>
                <a:latin typeface="Arial"/>
                <a:cs typeface="+mn-cs"/>
              </a:rPr>
              <a:t>Về</a:t>
            </a:r>
            <a:r>
              <a:rPr lang="en-US" sz="6000" dirty="0">
                <a:solidFill>
                  <a:srgbClr val="000066"/>
                </a:solidFill>
                <a:latin typeface="Arial"/>
                <a:cs typeface="+mn-cs"/>
              </a:rPr>
              <a:t> </a:t>
            </a:r>
            <a:r>
              <a:rPr lang="en-US" sz="6000" dirty="0" err="1">
                <a:solidFill>
                  <a:srgbClr val="000066"/>
                </a:solidFill>
                <a:latin typeface="Arial"/>
                <a:cs typeface="+mn-cs"/>
              </a:rPr>
              <a:t>nhà</a:t>
            </a:r>
            <a:r>
              <a:rPr lang="en-US" sz="6000" dirty="0">
                <a:solidFill>
                  <a:srgbClr val="000066"/>
                </a:solidFill>
                <a:latin typeface="Arial"/>
                <a:cs typeface="+mn-cs"/>
              </a:rPr>
              <a:t> </a:t>
            </a:r>
            <a:r>
              <a:rPr lang="en-US" dirty="0">
                <a:solidFill>
                  <a:srgbClr val="FFFFFF"/>
                </a:solidFill>
                <a:latin typeface="Arial"/>
                <a:cs typeface="+mn-cs"/>
              </a:rPr>
              <a:t>:</a:t>
            </a:r>
          </a:p>
        </p:txBody>
      </p:sp>
      <p:grpSp>
        <p:nvGrpSpPr>
          <p:cNvPr id="57347" name="Group 15"/>
          <p:cNvGrpSpPr>
            <a:grpSpLocks/>
          </p:cNvGrpSpPr>
          <p:nvPr/>
        </p:nvGrpSpPr>
        <p:grpSpPr bwMode="auto">
          <a:xfrm>
            <a:off x="4243388" y="360363"/>
            <a:ext cx="3505200" cy="2362200"/>
            <a:chOff x="912" y="672"/>
            <a:chExt cx="3982" cy="2863"/>
          </a:xfrm>
        </p:grpSpPr>
        <p:sp>
          <p:nvSpPr>
            <p:cNvPr id="5" name="Freeform 16"/>
            <p:cNvSpPr>
              <a:spLocks/>
            </p:cNvSpPr>
            <p:nvPr/>
          </p:nvSpPr>
          <p:spPr bwMode="auto">
            <a:xfrm>
              <a:off x="1999" y="1619"/>
              <a:ext cx="2622" cy="1759"/>
            </a:xfrm>
            <a:custGeom>
              <a:avLst/>
              <a:gdLst>
                <a:gd name="T0" fmla="*/ 1308 w 2622"/>
                <a:gd name="T1" fmla="*/ 0 h 1759"/>
                <a:gd name="T2" fmla="*/ 2622 w 2622"/>
                <a:gd name="T3" fmla="*/ 624 h 1759"/>
                <a:gd name="T4" fmla="*/ 2622 w 2622"/>
                <a:gd name="T5" fmla="*/ 1759 h 1759"/>
                <a:gd name="T6" fmla="*/ 1760 w 2622"/>
                <a:gd name="T7" fmla="*/ 1759 h 1759"/>
                <a:gd name="T8" fmla="*/ 871 w 2622"/>
                <a:gd name="T9" fmla="*/ 1759 h 1759"/>
                <a:gd name="T10" fmla="*/ 0 w 2622"/>
                <a:gd name="T11" fmla="*/ 1759 h 1759"/>
                <a:gd name="T12" fmla="*/ 0 w 2622"/>
                <a:gd name="T13" fmla="*/ 624 h 1759"/>
                <a:gd name="T14" fmla="*/ 1308 w 2622"/>
                <a:gd name="T15" fmla="*/ 0 h 1759"/>
                <a:gd name="T16" fmla="*/ 0 60000 65536"/>
                <a:gd name="T17" fmla="*/ 0 60000 65536"/>
                <a:gd name="T18" fmla="*/ 0 60000 65536"/>
                <a:gd name="T19" fmla="*/ 0 60000 65536"/>
                <a:gd name="T20" fmla="*/ 0 60000 65536"/>
                <a:gd name="T21" fmla="*/ 0 60000 65536"/>
                <a:gd name="T22" fmla="*/ 0 60000 65536"/>
                <a:gd name="T23" fmla="*/ 0 60000 65536"/>
                <a:gd name="T24" fmla="*/ 0 w 2622"/>
                <a:gd name="T25" fmla="*/ 0 h 1759"/>
                <a:gd name="T26" fmla="*/ 2622 w 2622"/>
                <a:gd name="T27" fmla="*/ 1759 h 175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22" h="1759">
                  <a:moveTo>
                    <a:pt x="1308" y="0"/>
                  </a:moveTo>
                  <a:lnTo>
                    <a:pt x="2622" y="624"/>
                  </a:lnTo>
                  <a:lnTo>
                    <a:pt x="2622" y="1759"/>
                  </a:lnTo>
                  <a:lnTo>
                    <a:pt x="1760" y="1759"/>
                  </a:lnTo>
                  <a:lnTo>
                    <a:pt x="871" y="1759"/>
                  </a:lnTo>
                  <a:lnTo>
                    <a:pt x="0" y="1759"/>
                  </a:lnTo>
                  <a:lnTo>
                    <a:pt x="0" y="624"/>
                  </a:lnTo>
                  <a:lnTo>
                    <a:pt x="1308" y="0"/>
                  </a:lnTo>
                  <a:close/>
                </a:path>
              </a:pathLst>
            </a:custGeom>
            <a:solidFill>
              <a:srgbClr val="CC66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defRPr/>
              </a:pPr>
              <a:endParaRPr lang="en-US" sz="2400" kern="0">
                <a:solidFill>
                  <a:srgbClr val="FFFFFF"/>
                </a:solidFill>
                <a:latin typeface="Times New Roman" pitchFamily="18" charset="0"/>
                <a:cs typeface="+mn-cs"/>
              </a:endParaRPr>
            </a:p>
          </p:txBody>
        </p:sp>
        <p:sp>
          <p:nvSpPr>
            <p:cNvPr id="6" name="Freeform 17"/>
            <p:cNvSpPr>
              <a:spLocks/>
            </p:cNvSpPr>
            <p:nvPr/>
          </p:nvSpPr>
          <p:spPr bwMode="auto">
            <a:xfrm>
              <a:off x="2964" y="1003"/>
              <a:ext cx="707" cy="700"/>
            </a:xfrm>
            <a:custGeom>
              <a:avLst/>
              <a:gdLst>
                <a:gd name="T0" fmla="*/ 707 w 707"/>
                <a:gd name="T1" fmla="*/ 702 h 702"/>
                <a:gd name="T2" fmla="*/ 707 w 707"/>
                <a:gd name="T3" fmla="*/ 0 h 702"/>
                <a:gd name="T4" fmla="*/ 0 w 707"/>
                <a:gd name="T5" fmla="*/ 0 h 702"/>
                <a:gd name="T6" fmla="*/ 0 w 707"/>
                <a:gd name="T7" fmla="*/ 688 h 702"/>
                <a:gd name="T8" fmla="*/ 343 w 707"/>
                <a:gd name="T9" fmla="*/ 512 h 702"/>
                <a:gd name="T10" fmla="*/ 707 w 707"/>
                <a:gd name="T11" fmla="*/ 702 h 702"/>
                <a:gd name="T12" fmla="*/ 0 60000 65536"/>
                <a:gd name="T13" fmla="*/ 0 60000 65536"/>
                <a:gd name="T14" fmla="*/ 0 60000 65536"/>
                <a:gd name="T15" fmla="*/ 0 60000 65536"/>
                <a:gd name="T16" fmla="*/ 0 60000 65536"/>
                <a:gd name="T17" fmla="*/ 0 60000 65536"/>
                <a:gd name="T18" fmla="*/ 0 w 707"/>
                <a:gd name="T19" fmla="*/ 0 h 702"/>
                <a:gd name="T20" fmla="*/ 707 w 707"/>
                <a:gd name="T21" fmla="*/ 702 h 702"/>
              </a:gdLst>
              <a:ahLst/>
              <a:cxnLst>
                <a:cxn ang="T12">
                  <a:pos x="T0" y="T1"/>
                </a:cxn>
                <a:cxn ang="T13">
                  <a:pos x="T2" y="T3"/>
                </a:cxn>
                <a:cxn ang="T14">
                  <a:pos x="T4" y="T5"/>
                </a:cxn>
                <a:cxn ang="T15">
                  <a:pos x="T6" y="T7"/>
                </a:cxn>
                <a:cxn ang="T16">
                  <a:pos x="T8" y="T9"/>
                </a:cxn>
                <a:cxn ang="T17">
                  <a:pos x="T10" y="T11"/>
                </a:cxn>
              </a:cxnLst>
              <a:rect l="T18" t="T19" r="T20" b="T21"/>
              <a:pathLst>
                <a:path w="707" h="702">
                  <a:moveTo>
                    <a:pt x="707" y="702"/>
                  </a:moveTo>
                  <a:lnTo>
                    <a:pt x="707" y="0"/>
                  </a:lnTo>
                  <a:lnTo>
                    <a:pt x="0" y="0"/>
                  </a:lnTo>
                  <a:lnTo>
                    <a:pt x="0" y="688"/>
                  </a:lnTo>
                  <a:lnTo>
                    <a:pt x="343" y="512"/>
                  </a:lnTo>
                  <a:lnTo>
                    <a:pt x="707" y="702"/>
                  </a:lnTo>
                  <a:close/>
                </a:path>
              </a:pathLst>
            </a:custGeom>
            <a:solidFill>
              <a:srgbClr val="CC66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defRPr/>
              </a:pPr>
              <a:endParaRPr lang="en-US" sz="2400" kern="0">
                <a:solidFill>
                  <a:srgbClr val="FFFFFF"/>
                </a:solidFill>
                <a:latin typeface="Times New Roman" pitchFamily="18" charset="0"/>
                <a:cs typeface="+mn-cs"/>
              </a:endParaRPr>
            </a:p>
          </p:txBody>
        </p:sp>
        <p:sp>
          <p:nvSpPr>
            <p:cNvPr id="7" name="Freeform 18"/>
            <p:cNvSpPr>
              <a:spLocks/>
            </p:cNvSpPr>
            <p:nvPr/>
          </p:nvSpPr>
          <p:spPr bwMode="auto">
            <a:xfrm>
              <a:off x="1743" y="1622"/>
              <a:ext cx="1221" cy="614"/>
            </a:xfrm>
            <a:custGeom>
              <a:avLst/>
              <a:gdLst>
                <a:gd name="T0" fmla="*/ 0 w 1221"/>
                <a:gd name="T1" fmla="*/ 615 h 615"/>
                <a:gd name="T2" fmla="*/ 1221 w 1221"/>
                <a:gd name="T3" fmla="*/ 72 h 615"/>
                <a:gd name="T4" fmla="*/ 1221 w 1221"/>
                <a:gd name="T5" fmla="*/ 61 h 615"/>
                <a:gd name="T6" fmla="*/ 1221 w 1221"/>
                <a:gd name="T7" fmla="*/ 43 h 615"/>
                <a:gd name="T8" fmla="*/ 1221 w 1221"/>
                <a:gd name="T9" fmla="*/ 22 h 615"/>
                <a:gd name="T10" fmla="*/ 1221 w 1221"/>
                <a:gd name="T11" fmla="*/ 0 h 615"/>
                <a:gd name="T12" fmla="*/ 0 w 1221"/>
                <a:gd name="T13" fmla="*/ 544 h 615"/>
                <a:gd name="T14" fmla="*/ 0 w 1221"/>
                <a:gd name="T15" fmla="*/ 615 h 615"/>
                <a:gd name="T16" fmla="*/ 0 60000 65536"/>
                <a:gd name="T17" fmla="*/ 0 60000 65536"/>
                <a:gd name="T18" fmla="*/ 0 60000 65536"/>
                <a:gd name="T19" fmla="*/ 0 60000 65536"/>
                <a:gd name="T20" fmla="*/ 0 60000 65536"/>
                <a:gd name="T21" fmla="*/ 0 60000 65536"/>
                <a:gd name="T22" fmla="*/ 0 60000 65536"/>
                <a:gd name="T23" fmla="*/ 0 60000 65536"/>
                <a:gd name="T24" fmla="*/ 0 w 1221"/>
                <a:gd name="T25" fmla="*/ 0 h 615"/>
                <a:gd name="T26" fmla="*/ 1221 w 1221"/>
                <a:gd name="T27" fmla="*/ 615 h 61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21" h="615">
                  <a:moveTo>
                    <a:pt x="0" y="615"/>
                  </a:moveTo>
                  <a:lnTo>
                    <a:pt x="1221" y="72"/>
                  </a:lnTo>
                  <a:lnTo>
                    <a:pt x="1221" y="61"/>
                  </a:lnTo>
                  <a:lnTo>
                    <a:pt x="1221" y="43"/>
                  </a:lnTo>
                  <a:lnTo>
                    <a:pt x="1221" y="22"/>
                  </a:lnTo>
                  <a:lnTo>
                    <a:pt x="1221" y="0"/>
                  </a:lnTo>
                  <a:lnTo>
                    <a:pt x="0" y="544"/>
                  </a:lnTo>
                  <a:lnTo>
                    <a:pt x="0" y="615"/>
                  </a:lnTo>
                  <a:close/>
                </a:path>
              </a:pathLst>
            </a:custGeom>
            <a:solidFill>
              <a:srgbClr val="7A111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defRPr/>
              </a:pPr>
              <a:endParaRPr lang="en-US" sz="2400" kern="0">
                <a:solidFill>
                  <a:srgbClr val="FFFFFF"/>
                </a:solidFill>
                <a:latin typeface="Times New Roman" pitchFamily="18" charset="0"/>
                <a:cs typeface="+mn-cs"/>
              </a:endParaRPr>
            </a:p>
          </p:txBody>
        </p:sp>
        <p:sp>
          <p:nvSpPr>
            <p:cNvPr id="8" name="Rectangle 19"/>
            <p:cNvSpPr>
              <a:spLocks noChangeArrowheads="1"/>
            </p:cNvSpPr>
            <p:nvPr/>
          </p:nvSpPr>
          <p:spPr bwMode="auto">
            <a:xfrm>
              <a:off x="1999" y="3470"/>
              <a:ext cx="2622" cy="65"/>
            </a:xfrm>
            <a:prstGeom prst="rect">
              <a:avLst/>
            </a:prstGeom>
            <a:solidFill>
              <a:srgbClr val="7A111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sz="2400" kern="0">
                <a:solidFill>
                  <a:srgbClr val="FFFFFF"/>
                </a:solidFill>
                <a:latin typeface="Times New Roman" pitchFamily="18" charset="0"/>
                <a:cs typeface="+mn-cs"/>
              </a:endParaRPr>
            </a:p>
          </p:txBody>
        </p:sp>
        <p:sp>
          <p:nvSpPr>
            <p:cNvPr id="9" name="Freeform 20"/>
            <p:cNvSpPr>
              <a:spLocks/>
            </p:cNvSpPr>
            <p:nvPr/>
          </p:nvSpPr>
          <p:spPr bwMode="auto">
            <a:xfrm>
              <a:off x="2777" y="672"/>
              <a:ext cx="1053" cy="266"/>
            </a:xfrm>
            <a:custGeom>
              <a:avLst/>
              <a:gdLst>
                <a:gd name="T0" fmla="*/ 530 w 1053"/>
                <a:gd name="T1" fmla="*/ 0 h 266"/>
                <a:gd name="T2" fmla="*/ 0 w 1053"/>
                <a:gd name="T3" fmla="*/ 266 h 266"/>
                <a:gd name="T4" fmla="*/ 1053 w 1053"/>
                <a:gd name="T5" fmla="*/ 266 h 266"/>
                <a:gd name="T6" fmla="*/ 530 w 1053"/>
                <a:gd name="T7" fmla="*/ 0 h 266"/>
                <a:gd name="T8" fmla="*/ 0 60000 65536"/>
                <a:gd name="T9" fmla="*/ 0 60000 65536"/>
                <a:gd name="T10" fmla="*/ 0 60000 65536"/>
                <a:gd name="T11" fmla="*/ 0 60000 65536"/>
                <a:gd name="T12" fmla="*/ 0 w 1053"/>
                <a:gd name="T13" fmla="*/ 0 h 266"/>
                <a:gd name="T14" fmla="*/ 1053 w 1053"/>
                <a:gd name="T15" fmla="*/ 266 h 266"/>
              </a:gdLst>
              <a:ahLst/>
              <a:cxnLst>
                <a:cxn ang="T8">
                  <a:pos x="T0" y="T1"/>
                </a:cxn>
                <a:cxn ang="T9">
                  <a:pos x="T2" y="T3"/>
                </a:cxn>
                <a:cxn ang="T10">
                  <a:pos x="T4" y="T5"/>
                </a:cxn>
                <a:cxn ang="T11">
                  <a:pos x="T6" y="T7"/>
                </a:cxn>
              </a:cxnLst>
              <a:rect l="T12" t="T13" r="T14" b="T15"/>
              <a:pathLst>
                <a:path w="1053" h="266">
                  <a:moveTo>
                    <a:pt x="530" y="0"/>
                  </a:moveTo>
                  <a:lnTo>
                    <a:pt x="0" y="266"/>
                  </a:lnTo>
                  <a:lnTo>
                    <a:pt x="1053" y="266"/>
                  </a:lnTo>
                  <a:lnTo>
                    <a:pt x="530" y="0"/>
                  </a:lnTo>
                  <a:close/>
                </a:path>
              </a:pathLst>
            </a:custGeom>
            <a:solidFill>
              <a:srgbClr val="7A111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defRPr/>
              </a:pPr>
              <a:endParaRPr lang="en-US" sz="2400" kern="0">
                <a:solidFill>
                  <a:srgbClr val="FFFFFF"/>
                </a:solidFill>
                <a:latin typeface="Times New Roman" pitchFamily="18" charset="0"/>
                <a:cs typeface="+mn-cs"/>
              </a:endParaRPr>
            </a:p>
          </p:txBody>
        </p:sp>
        <p:sp>
          <p:nvSpPr>
            <p:cNvPr id="10" name="Freeform 21"/>
            <p:cNvSpPr>
              <a:spLocks/>
            </p:cNvSpPr>
            <p:nvPr/>
          </p:nvSpPr>
          <p:spPr bwMode="auto">
            <a:xfrm>
              <a:off x="3668" y="1632"/>
              <a:ext cx="1207" cy="612"/>
            </a:xfrm>
            <a:custGeom>
              <a:avLst/>
              <a:gdLst>
                <a:gd name="T0" fmla="*/ 1206 w 1206"/>
                <a:gd name="T1" fmla="*/ 611 h 611"/>
                <a:gd name="T2" fmla="*/ 0 w 1206"/>
                <a:gd name="T3" fmla="*/ 68 h 611"/>
                <a:gd name="T4" fmla="*/ 0 w 1206"/>
                <a:gd name="T5" fmla="*/ 58 h 611"/>
                <a:gd name="T6" fmla="*/ 0 w 1206"/>
                <a:gd name="T7" fmla="*/ 41 h 611"/>
                <a:gd name="T8" fmla="*/ 0 w 1206"/>
                <a:gd name="T9" fmla="*/ 23 h 611"/>
                <a:gd name="T10" fmla="*/ 0 w 1206"/>
                <a:gd name="T11" fmla="*/ 0 h 611"/>
                <a:gd name="T12" fmla="*/ 1206 w 1206"/>
                <a:gd name="T13" fmla="*/ 541 h 611"/>
                <a:gd name="T14" fmla="*/ 1206 w 1206"/>
                <a:gd name="T15" fmla="*/ 611 h 611"/>
                <a:gd name="T16" fmla="*/ 0 60000 65536"/>
                <a:gd name="T17" fmla="*/ 0 60000 65536"/>
                <a:gd name="T18" fmla="*/ 0 60000 65536"/>
                <a:gd name="T19" fmla="*/ 0 60000 65536"/>
                <a:gd name="T20" fmla="*/ 0 60000 65536"/>
                <a:gd name="T21" fmla="*/ 0 60000 65536"/>
                <a:gd name="T22" fmla="*/ 0 60000 65536"/>
                <a:gd name="T23" fmla="*/ 0 60000 65536"/>
                <a:gd name="T24" fmla="*/ 0 w 1206"/>
                <a:gd name="T25" fmla="*/ 0 h 611"/>
                <a:gd name="T26" fmla="*/ 1206 w 1206"/>
                <a:gd name="T27" fmla="*/ 611 h 61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06" h="611">
                  <a:moveTo>
                    <a:pt x="1206" y="611"/>
                  </a:moveTo>
                  <a:lnTo>
                    <a:pt x="0" y="68"/>
                  </a:lnTo>
                  <a:lnTo>
                    <a:pt x="0" y="58"/>
                  </a:lnTo>
                  <a:lnTo>
                    <a:pt x="0" y="41"/>
                  </a:lnTo>
                  <a:lnTo>
                    <a:pt x="0" y="23"/>
                  </a:lnTo>
                  <a:lnTo>
                    <a:pt x="0" y="0"/>
                  </a:lnTo>
                  <a:lnTo>
                    <a:pt x="1206" y="541"/>
                  </a:lnTo>
                  <a:lnTo>
                    <a:pt x="1206" y="611"/>
                  </a:lnTo>
                  <a:close/>
                </a:path>
              </a:pathLst>
            </a:custGeom>
            <a:solidFill>
              <a:srgbClr val="7A111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defRPr/>
              </a:pPr>
              <a:endParaRPr lang="en-US" sz="2400" kern="0">
                <a:solidFill>
                  <a:srgbClr val="FFFFFF"/>
                </a:solidFill>
                <a:latin typeface="Times New Roman" pitchFamily="18" charset="0"/>
                <a:cs typeface="+mn-cs"/>
              </a:endParaRPr>
            </a:p>
          </p:txBody>
        </p:sp>
        <p:sp>
          <p:nvSpPr>
            <p:cNvPr id="11" name="Rectangle 22"/>
            <p:cNvSpPr>
              <a:spLocks noChangeArrowheads="1"/>
            </p:cNvSpPr>
            <p:nvPr/>
          </p:nvSpPr>
          <p:spPr bwMode="auto">
            <a:xfrm>
              <a:off x="3024" y="2556"/>
              <a:ext cx="593" cy="8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sz="2400" kern="0">
                <a:solidFill>
                  <a:srgbClr val="FFFFFF"/>
                </a:solidFill>
                <a:latin typeface="Times New Roman" pitchFamily="18" charset="0"/>
                <a:cs typeface="+mn-cs"/>
              </a:endParaRPr>
            </a:p>
          </p:txBody>
        </p:sp>
        <p:sp>
          <p:nvSpPr>
            <p:cNvPr id="12" name="Freeform 23"/>
            <p:cNvSpPr>
              <a:spLocks/>
            </p:cNvSpPr>
            <p:nvPr/>
          </p:nvSpPr>
          <p:spPr bwMode="auto">
            <a:xfrm>
              <a:off x="3127" y="1080"/>
              <a:ext cx="366" cy="354"/>
            </a:xfrm>
            <a:custGeom>
              <a:avLst/>
              <a:gdLst>
                <a:gd name="T0" fmla="*/ 190 w 366"/>
                <a:gd name="T1" fmla="*/ 0 h 355"/>
                <a:gd name="T2" fmla="*/ 147 w 366"/>
                <a:gd name="T3" fmla="*/ 4 h 355"/>
                <a:gd name="T4" fmla="*/ 110 w 366"/>
                <a:gd name="T5" fmla="*/ 12 h 355"/>
                <a:gd name="T6" fmla="*/ 79 w 366"/>
                <a:gd name="T7" fmla="*/ 26 h 355"/>
                <a:gd name="T8" fmla="*/ 51 w 366"/>
                <a:gd name="T9" fmla="*/ 47 h 355"/>
                <a:gd name="T10" fmla="*/ 28 w 366"/>
                <a:gd name="T11" fmla="*/ 72 h 355"/>
                <a:gd name="T12" fmla="*/ 14 w 366"/>
                <a:gd name="T13" fmla="*/ 99 h 355"/>
                <a:gd name="T14" fmla="*/ 2 w 366"/>
                <a:gd name="T15" fmla="*/ 130 h 355"/>
                <a:gd name="T16" fmla="*/ 0 w 366"/>
                <a:gd name="T17" fmla="*/ 163 h 355"/>
                <a:gd name="T18" fmla="*/ 0 w 366"/>
                <a:gd name="T19" fmla="*/ 223 h 355"/>
                <a:gd name="T20" fmla="*/ 0 w 366"/>
                <a:gd name="T21" fmla="*/ 272 h 355"/>
                <a:gd name="T22" fmla="*/ 0 w 366"/>
                <a:gd name="T23" fmla="*/ 315 h 355"/>
                <a:gd name="T24" fmla="*/ 0 w 366"/>
                <a:gd name="T25" fmla="*/ 355 h 355"/>
                <a:gd name="T26" fmla="*/ 79 w 366"/>
                <a:gd name="T27" fmla="*/ 355 h 355"/>
                <a:gd name="T28" fmla="*/ 130 w 366"/>
                <a:gd name="T29" fmla="*/ 355 h 355"/>
                <a:gd name="T30" fmla="*/ 161 w 366"/>
                <a:gd name="T31" fmla="*/ 355 h 355"/>
                <a:gd name="T32" fmla="*/ 187 w 366"/>
                <a:gd name="T33" fmla="*/ 355 h 355"/>
                <a:gd name="T34" fmla="*/ 210 w 366"/>
                <a:gd name="T35" fmla="*/ 355 h 355"/>
                <a:gd name="T36" fmla="*/ 241 w 366"/>
                <a:gd name="T37" fmla="*/ 355 h 355"/>
                <a:gd name="T38" fmla="*/ 289 w 366"/>
                <a:gd name="T39" fmla="*/ 355 h 355"/>
                <a:gd name="T40" fmla="*/ 366 w 366"/>
                <a:gd name="T41" fmla="*/ 355 h 355"/>
                <a:gd name="T42" fmla="*/ 366 w 366"/>
                <a:gd name="T43" fmla="*/ 297 h 355"/>
                <a:gd name="T44" fmla="*/ 366 w 366"/>
                <a:gd name="T45" fmla="*/ 245 h 355"/>
                <a:gd name="T46" fmla="*/ 366 w 366"/>
                <a:gd name="T47" fmla="*/ 198 h 355"/>
                <a:gd name="T48" fmla="*/ 366 w 366"/>
                <a:gd name="T49" fmla="*/ 157 h 355"/>
                <a:gd name="T50" fmla="*/ 363 w 366"/>
                <a:gd name="T51" fmla="*/ 136 h 355"/>
                <a:gd name="T52" fmla="*/ 357 w 366"/>
                <a:gd name="T53" fmla="*/ 111 h 355"/>
                <a:gd name="T54" fmla="*/ 343 w 366"/>
                <a:gd name="T55" fmla="*/ 84 h 355"/>
                <a:gd name="T56" fmla="*/ 326 w 366"/>
                <a:gd name="T57" fmla="*/ 60 h 355"/>
                <a:gd name="T58" fmla="*/ 300 w 366"/>
                <a:gd name="T59" fmla="*/ 35 h 355"/>
                <a:gd name="T60" fmla="*/ 269 w 366"/>
                <a:gd name="T61" fmla="*/ 16 h 355"/>
                <a:gd name="T62" fmla="*/ 232 w 366"/>
                <a:gd name="T63" fmla="*/ 4 h 355"/>
                <a:gd name="T64" fmla="*/ 190 w 366"/>
                <a:gd name="T65" fmla="*/ 0 h 35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66"/>
                <a:gd name="T100" fmla="*/ 0 h 355"/>
                <a:gd name="T101" fmla="*/ 366 w 366"/>
                <a:gd name="T102" fmla="*/ 355 h 35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66" h="355">
                  <a:moveTo>
                    <a:pt x="190" y="0"/>
                  </a:moveTo>
                  <a:lnTo>
                    <a:pt x="147" y="4"/>
                  </a:lnTo>
                  <a:lnTo>
                    <a:pt x="110" y="12"/>
                  </a:lnTo>
                  <a:lnTo>
                    <a:pt x="79" y="26"/>
                  </a:lnTo>
                  <a:lnTo>
                    <a:pt x="51" y="47"/>
                  </a:lnTo>
                  <a:lnTo>
                    <a:pt x="28" y="72"/>
                  </a:lnTo>
                  <a:lnTo>
                    <a:pt x="14" y="99"/>
                  </a:lnTo>
                  <a:lnTo>
                    <a:pt x="2" y="130"/>
                  </a:lnTo>
                  <a:lnTo>
                    <a:pt x="0" y="163"/>
                  </a:lnTo>
                  <a:lnTo>
                    <a:pt x="0" y="223"/>
                  </a:lnTo>
                  <a:lnTo>
                    <a:pt x="0" y="272"/>
                  </a:lnTo>
                  <a:lnTo>
                    <a:pt x="0" y="315"/>
                  </a:lnTo>
                  <a:lnTo>
                    <a:pt x="0" y="355"/>
                  </a:lnTo>
                  <a:lnTo>
                    <a:pt x="79" y="355"/>
                  </a:lnTo>
                  <a:lnTo>
                    <a:pt x="130" y="355"/>
                  </a:lnTo>
                  <a:lnTo>
                    <a:pt x="161" y="355"/>
                  </a:lnTo>
                  <a:lnTo>
                    <a:pt x="187" y="355"/>
                  </a:lnTo>
                  <a:lnTo>
                    <a:pt x="210" y="355"/>
                  </a:lnTo>
                  <a:lnTo>
                    <a:pt x="241" y="355"/>
                  </a:lnTo>
                  <a:lnTo>
                    <a:pt x="289" y="355"/>
                  </a:lnTo>
                  <a:lnTo>
                    <a:pt x="366" y="355"/>
                  </a:lnTo>
                  <a:lnTo>
                    <a:pt x="366" y="297"/>
                  </a:lnTo>
                  <a:lnTo>
                    <a:pt x="366" y="245"/>
                  </a:lnTo>
                  <a:lnTo>
                    <a:pt x="366" y="198"/>
                  </a:lnTo>
                  <a:lnTo>
                    <a:pt x="366" y="157"/>
                  </a:lnTo>
                  <a:lnTo>
                    <a:pt x="363" y="136"/>
                  </a:lnTo>
                  <a:lnTo>
                    <a:pt x="357" y="111"/>
                  </a:lnTo>
                  <a:lnTo>
                    <a:pt x="343" y="84"/>
                  </a:lnTo>
                  <a:lnTo>
                    <a:pt x="326" y="60"/>
                  </a:lnTo>
                  <a:lnTo>
                    <a:pt x="300" y="35"/>
                  </a:lnTo>
                  <a:lnTo>
                    <a:pt x="269" y="16"/>
                  </a:lnTo>
                  <a:lnTo>
                    <a:pt x="232" y="4"/>
                  </a:lnTo>
                  <a:lnTo>
                    <a:pt x="19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defRPr/>
              </a:pPr>
              <a:endParaRPr lang="en-US" sz="2400" kern="0">
                <a:solidFill>
                  <a:srgbClr val="FFFFFF"/>
                </a:solidFill>
                <a:latin typeface="Times New Roman" pitchFamily="18" charset="0"/>
                <a:cs typeface="+mn-cs"/>
              </a:endParaRPr>
            </a:p>
          </p:txBody>
        </p:sp>
        <p:sp>
          <p:nvSpPr>
            <p:cNvPr id="13" name="Freeform 24"/>
            <p:cNvSpPr>
              <a:spLocks/>
            </p:cNvSpPr>
            <p:nvPr/>
          </p:nvSpPr>
          <p:spPr bwMode="auto">
            <a:xfrm>
              <a:off x="2827" y="2398"/>
              <a:ext cx="29" cy="666"/>
            </a:xfrm>
            <a:custGeom>
              <a:avLst/>
              <a:gdLst>
                <a:gd name="T0" fmla="*/ 14 w 28"/>
                <a:gd name="T1" fmla="*/ 20 h 666"/>
                <a:gd name="T2" fmla="*/ 0 w 28"/>
                <a:gd name="T3" fmla="*/ 10 h 666"/>
                <a:gd name="T4" fmla="*/ 0 w 28"/>
                <a:gd name="T5" fmla="*/ 666 h 666"/>
                <a:gd name="T6" fmla="*/ 28 w 28"/>
                <a:gd name="T7" fmla="*/ 666 h 666"/>
                <a:gd name="T8" fmla="*/ 28 w 28"/>
                <a:gd name="T9" fmla="*/ 10 h 666"/>
                <a:gd name="T10" fmla="*/ 14 w 28"/>
                <a:gd name="T11" fmla="*/ 0 h 666"/>
                <a:gd name="T12" fmla="*/ 28 w 28"/>
                <a:gd name="T13" fmla="*/ 10 h 666"/>
                <a:gd name="T14" fmla="*/ 28 w 28"/>
                <a:gd name="T15" fmla="*/ 0 h 666"/>
                <a:gd name="T16" fmla="*/ 14 w 28"/>
                <a:gd name="T17" fmla="*/ 0 h 666"/>
                <a:gd name="T18" fmla="*/ 14 w 28"/>
                <a:gd name="T19" fmla="*/ 20 h 66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
                <a:gd name="T31" fmla="*/ 0 h 666"/>
                <a:gd name="T32" fmla="*/ 28 w 28"/>
                <a:gd name="T33" fmla="*/ 666 h 66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 h="666">
                  <a:moveTo>
                    <a:pt x="14" y="20"/>
                  </a:moveTo>
                  <a:lnTo>
                    <a:pt x="0" y="10"/>
                  </a:lnTo>
                  <a:lnTo>
                    <a:pt x="0" y="666"/>
                  </a:lnTo>
                  <a:lnTo>
                    <a:pt x="28" y="666"/>
                  </a:lnTo>
                  <a:lnTo>
                    <a:pt x="28" y="10"/>
                  </a:lnTo>
                  <a:lnTo>
                    <a:pt x="14" y="0"/>
                  </a:lnTo>
                  <a:lnTo>
                    <a:pt x="28" y="10"/>
                  </a:lnTo>
                  <a:lnTo>
                    <a:pt x="28" y="0"/>
                  </a:lnTo>
                  <a:lnTo>
                    <a:pt x="14" y="0"/>
                  </a:lnTo>
                  <a:lnTo>
                    <a:pt x="14" y="2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defRPr/>
              </a:pPr>
              <a:endParaRPr lang="en-US" sz="2400" kern="0">
                <a:solidFill>
                  <a:srgbClr val="FFFFFF"/>
                </a:solidFill>
                <a:latin typeface="Times New Roman" pitchFamily="18" charset="0"/>
                <a:cs typeface="+mn-cs"/>
              </a:endParaRPr>
            </a:p>
          </p:txBody>
        </p:sp>
        <p:sp>
          <p:nvSpPr>
            <p:cNvPr id="14" name="Freeform 25"/>
            <p:cNvSpPr>
              <a:spLocks/>
            </p:cNvSpPr>
            <p:nvPr/>
          </p:nvSpPr>
          <p:spPr bwMode="auto">
            <a:xfrm>
              <a:off x="2304" y="2398"/>
              <a:ext cx="537" cy="19"/>
            </a:xfrm>
            <a:custGeom>
              <a:avLst/>
              <a:gdLst>
                <a:gd name="T0" fmla="*/ 29 w 537"/>
                <a:gd name="T1" fmla="*/ 10 h 20"/>
                <a:gd name="T2" fmla="*/ 15 w 537"/>
                <a:gd name="T3" fmla="*/ 20 h 20"/>
                <a:gd name="T4" fmla="*/ 537 w 537"/>
                <a:gd name="T5" fmla="*/ 20 h 20"/>
                <a:gd name="T6" fmla="*/ 537 w 537"/>
                <a:gd name="T7" fmla="*/ 0 h 20"/>
                <a:gd name="T8" fmla="*/ 15 w 537"/>
                <a:gd name="T9" fmla="*/ 0 h 20"/>
                <a:gd name="T10" fmla="*/ 0 w 537"/>
                <a:gd name="T11" fmla="*/ 10 h 20"/>
                <a:gd name="T12" fmla="*/ 15 w 537"/>
                <a:gd name="T13" fmla="*/ 0 h 20"/>
                <a:gd name="T14" fmla="*/ 0 w 537"/>
                <a:gd name="T15" fmla="*/ 0 h 20"/>
                <a:gd name="T16" fmla="*/ 0 w 537"/>
                <a:gd name="T17" fmla="*/ 10 h 20"/>
                <a:gd name="T18" fmla="*/ 29 w 537"/>
                <a:gd name="T19" fmla="*/ 10 h 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37"/>
                <a:gd name="T31" fmla="*/ 0 h 20"/>
                <a:gd name="T32" fmla="*/ 537 w 537"/>
                <a:gd name="T33" fmla="*/ 20 h 2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37" h="20">
                  <a:moveTo>
                    <a:pt x="29" y="10"/>
                  </a:moveTo>
                  <a:lnTo>
                    <a:pt x="15" y="20"/>
                  </a:lnTo>
                  <a:lnTo>
                    <a:pt x="537" y="20"/>
                  </a:lnTo>
                  <a:lnTo>
                    <a:pt x="537" y="0"/>
                  </a:lnTo>
                  <a:lnTo>
                    <a:pt x="15" y="0"/>
                  </a:lnTo>
                  <a:lnTo>
                    <a:pt x="0" y="10"/>
                  </a:lnTo>
                  <a:lnTo>
                    <a:pt x="15" y="0"/>
                  </a:lnTo>
                  <a:lnTo>
                    <a:pt x="0" y="0"/>
                  </a:lnTo>
                  <a:lnTo>
                    <a:pt x="0" y="10"/>
                  </a:lnTo>
                  <a:lnTo>
                    <a:pt x="29"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defRPr/>
              </a:pPr>
              <a:endParaRPr lang="en-US" sz="2400" kern="0">
                <a:solidFill>
                  <a:srgbClr val="FFFFFF"/>
                </a:solidFill>
                <a:latin typeface="Times New Roman" pitchFamily="18" charset="0"/>
                <a:cs typeface="+mn-cs"/>
              </a:endParaRPr>
            </a:p>
          </p:txBody>
        </p:sp>
        <p:sp>
          <p:nvSpPr>
            <p:cNvPr id="15" name="Freeform 26"/>
            <p:cNvSpPr>
              <a:spLocks/>
            </p:cNvSpPr>
            <p:nvPr/>
          </p:nvSpPr>
          <p:spPr bwMode="auto">
            <a:xfrm>
              <a:off x="2304" y="2408"/>
              <a:ext cx="29" cy="668"/>
            </a:xfrm>
            <a:custGeom>
              <a:avLst/>
              <a:gdLst>
                <a:gd name="T0" fmla="*/ 15 w 29"/>
                <a:gd name="T1" fmla="*/ 646 h 667"/>
                <a:gd name="T2" fmla="*/ 29 w 29"/>
                <a:gd name="T3" fmla="*/ 656 h 667"/>
                <a:gd name="T4" fmla="*/ 29 w 29"/>
                <a:gd name="T5" fmla="*/ 0 h 667"/>
                <a:gd name="T6" fmla="*/ 0 w 29"/>
                <a:gd name="T7" fmla="*/ 0 h 667"/>
                <a:gd name="T8" fmla="*/ 0 w 29"/>
                <a:gd name="T9" fmla="*/ 656 h 667"/>
                <a:gd name="T10" fmla="*/ 15 w 29"/>
                <a:gd name="T11" fmla="*/ 667 h 667"/>
                <a:gd name="T12" fmla="*/ 0 w 29"/>
                <a:gd name="T13" fmla="*/ 656 h 667"/>
                <a:gd name="T14" fmla="*/ 0 w 29"/>
                <a:gd name="T15" fmla="*/ 667 h 667"/>
                <a:gd name="T16" fmla="*/ 15 w 29"/>
                <a:gd name="T17" fmla="*/ 667 h 667"/>
                <a:gd name="T18" fmla="*/ 15 w 29"/>
                <a:gd name="T19" fmla="*/ 646 h 66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9"/>
                <a:gd name="T31" fmla="*/ 0 h 667"/>
                <a:gd name="T32" fmla="*/ 29 w 29"/>
                <a:gd name="T33" fmla="*/ 667 h 66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9" h="667">
                  <a:moveTo>
                    <a:pt x="15" y="646"/>
                  </a:moveTo>
                  <a:lnTo>
                    <a:pt x="29" y="656"/>
                  </a:lnTo>
                  <a:lnTo>
                    <a:pt x="29" y="0"/>
                  </a:lnTo>
                  <a:lnTo>
                    <a:pt x="0" y="0"/>
                  </a:lnTo>
                  <a:lnTo>
                    <a:pt x="0" y="656"/>
                  </a:lnTo>
                  <a:lnTo>
                    <a:pt x="15" y="667"/>
                  </a:lnTo>
                  <a:lnTo>
                    <a:pt x="0" y="656"/>
                  </a:lnTo>
                  <a:lnTo>
                    <a:pt x="0" y="667"/>
                  </a:lnTo>
                  <a:lnTo>
                    <a:pt x="15" y="667"/>
                  </a:lnTo>
                  <a:lnTo>
                    <a:pt x="15" y="64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defRPr/>
              </a:pPr>
              <a:endParaRPr lang="en-US" sz="2400" kern="0">
                <a:solidFill>
                  <a:srgbClr val="FFFFFF"/>
                </a:solidFill>
                <a:latin typeface="Times New Roman" pitchFamily="18" charset="0"/>
                <a:cs typeface="+mn-cs"/>
              </a:endParaRPr>
            </a:p>
          </p:txBody>
        </p:sp>
        <p:sp>
          <p:nvSpPr>
            <p:cNvPr id="16" name="Freeform 27"/>
            <p:cNvSpPr>
              <a:spLocks/>
            </p:cNvSpPr>
            <p:nvPr/>
          </p:nvSpPr>
          <p:spPr bwMode="auto">
            <a:xfrm>
              <a:off x="2320" y="3054"/>
              <a:ext cx="536" cy="21"/>
            </a:xfrm>
            <a:custGeom>
              <a:avLst/>
              <a:gdLst>
                <a:gd name="T0" fmla="*/ 508 w 536"/>
                <a:gd name="T1" fmla="*/ 10 h 21"/>
                <a:gd name="T2" fmla="*/ 522 w 536"/>
                <a:gd name="T3" fmla="*/ 0 h 21"/>
                <a:gd name="T4" fmla="*/ 0 w 536"/>
                <a:gd name="T5" fmla="*/ 0 h 21"/>
                <a:gd name="T6" fmla="*/ 0 w 536"/>
                <a:gd name="T7" fmla="*/ 21 h 21"/>
                <a:gd name="T8" fmla="*/ 522 w 536"/>
                <a:gd name="T9" fmla="*/ 21 h 21"/>
                <a:gd name="T10" fmla="*/ 536 w 536"/>
                <a:gd name="T11" fmla="*/ 10 h 21"/>
                <a:gd name="T12" fmla="*/ 522 w 536"/>
                <a:gd name="T13" fmla="*/ 21 h 21"/>
                <a:gd name="T14" fmla="*/ 536 w 536"/>
                <a:gd name="T15" fmla="*/ 21 h 21"/>
                <a:gd name="T16" fmla="*/ 536 w 536"/>
                <a:gd name="T17" fmla="*/ 10 h 21"/>
                <a:gd name="T18" fmla="*/ 508 w 536"/>
                <a:gd name="T19" fmla="*/ 10 h 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36"/>
                <a:gd name="T31" fmla="*/ 0 h 21"/>
                <a:gd name="T32" fmla="*/ 536 w 536"/>
                <a:gd name="T33" fmla="*/ 21 h 2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36" h="21">
                  <a:moveTo>
                    <a:pt x="508" y="10"/>
                  </a:moveTo>
                  <a:lnTo>
                    <a:pt x="522" y="0"/>
                  </a:lnTo>
                  <a:lnTo>
                    <a:pt x="0" y="0"/>
                  </a:lnTo>
                  <a:lnTo>
                    <a:pt x="0" y="21"/>
                  </a:lnTo>
                  <a:lnTo>
                    <a:pt x="522" y="21"/>
                  </a:lnTo>
                  <a:lnTo>
                    <a:pt x="536" y="10"/>
                  </a:lnTo>
                  <a:lnTo>
                    <a:pt x="522" y="21"/>
                  </a:lnTo>
                  <a:lnTo>
                    <a:pt x="536" y="21"/>
                  </a:lnTo>
                  <a:lnTo>
                    <a:pt x="536" y="10"/>
                  </a:lnTo>
                  <a:lnTo>
                    <a:pt x="508"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defRPr/>
              </a:pPr>
              <a:endParaRPr lang="en-US" sz="2400" kern="0">
                <a:solidFill>
                  <a:srgbClr val="FFFFFF"/>
                </a:solidFill>
                <a:latin typeface="Times New Roman" pitchFamily="18" charset="0"/>
                <a:cs typeface="+mn-cs"/>
              </a:endParaRPr>
            </a:p>
          </p:txBody>
        </p:sp>
        <p:sp>
          <p:nvSpPr>
            <p:cNvPr id="17" name="Freeform 28"/>
            <p:cNvSpPr>
              <a:spLocks/>
            </p:cNvSpPr>
            <p:nvPr/>
          </p:nvSpPr>
          <p:spPr bwMode="auto">
            <a:xfrm>
              <a:off x="2322" y="2590"/>
              <a:ext cx="518" cy="19"/>
            </a:xfrm>
            <a:custGeom>
              <a:avLst/>
              <a:gdLst>
                <a:gd name="T0" fmla="*/ 517 w 517"/>
                <a:gd name="T1" fmla="*/ 10 h 20"/>
                <a:gd name="T2" fmla="*/ 517 w 517"/>
                <a:gd name="T3" fmla="*/ 0 h 20"/>
                <a:gd name="T4" fmla="*/ 0 w 517"/>
                <a:gd name="T5" fmla="*/ 0 h 20"/>
                <a:gd name="T6" fmla="*/ 0 w 517"/>
                <a:gd name="T7" fmla="*/ 20 h 20"/>
                <a:gd name="T8" fmla="*/ 517 w 517"/>
                <a:gd name="T9" fmla="*/ 20 h 20"/>
                <a:gd name="T10" fmla="*/ 517 w 517"/>
                <a:gd name="T11" fmla="*/ 10 h 20"/>
                <a:gd name="T12" fmla="*/ 0 60000 65536"/>
                <a:gd name="T13" fmla="*/ 0 60000 65536"/>
                <a:gd name="T14" fmla="*/ 0 60000 65536"/>
                <a:gd name="T15" fmla="*/ 0 60000 65536"/>
                <a:gd name="T16" fmla="*/ 0 60000 65536"/>
                <a:gd name="T17" fmla="*/ 0 60000 65536"/>
                <a:gd name="T18" fmla="*/ 0 w 517"/>
                <a:gd name="T19" fmla="*/ 0 h 20"/>
                <a:gd name="T20" fmla="*/ 517 w 517"/>
                <a:gd name="T21" fmla="*/ 20 h 20"/>
              </a:gdLst>
              <a:ahLst/>
              <a:cxnLst>
                <a:cxn ang="T12">
                  <a:pos x="T0" y="T1"/>
                </a:cxn>
                <a:cxn ang="T13">
                  <a:pos x="T2" y="T3"/>
                </a:cxn>
                <a:cxn ang="T14">
                  <a:pos x="T4" y="T5"/>
                </a:cxn>
                <a:cxn ang="T15">
                  <a:pos x="T6" y="T7"/>
                </a:cxn>
                <a:cxn ang="T16">
                  <a:pos x="T8" y="T9"/>
                </a:cxn>
                <a:cxn ang="T17">
                  <a:pos x="T10" y="T11"/>
                </a:cxn>
              </a:cxnLst>
              <a:rect l="T18" t="T19" r="T20" b="T21"/>
              <a:pathLst>
                <a:path w="517" h="20">
                  <a:moveTo>
                    <a:pt x="517" y="10"/>
                  </a:moveTo>
                  <a:lnTo>
                    <a:pt x="517" y="0"/>
                  </a:lnTo>
                  <a:lnTo>
                    <a:pt x="0" y="0"/>
                  </a:lnTo>
                  <a:lnTo>
                    <a:pt x="0" y="20"/>
                  </a:lnTo>
                  <a:lnTo>
                    <a:pt x="517" y="20"/>
                  </a:lnTo>
                  <a:lnTo>
                    <a:pt x="517"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defRPr/>
              </a:pPr>
              <a:endParaRPr lang="en-US" sz="2400" kern="0">
                <a:solidFill>
                  <a:srgbClr val="FFFFFF"/>
                </a:solidFill>
                <a:latin typeface="Times New Roman" pitchFamily="18" charset="0"/>
                <a:cs typeface="+mn-cs"/>
              </a:endParaRPr>
            </a:p>
          </p:txBody>
        </p:sp>
        <p:sp>
          <p:nvSpPr>
            <p:cNvPr id="18" name="Freeform 29"/>
            <p:cNvSpPr>
              <a:spLocks/>
            </p:cNvSpPr>
            <p:nvPr/>
          </p:nvSpPr>
          <p:spPr bwMode="auto">
            <a:xfrm>
              <a:off x="2322" y="2829"/>
              <a:ext cx="518" cy="21"/>
            </a:xfrm>
            <a:custGeom>
              <a:avLst/>
              <a:gdLst>
                <a:gd name="T0" fmla="*/ 517 w 517"/>
                <a:gd name="T1" fmla="*/ 10 h 21"/>
                <a:gd name="T2" fmla="*/ 517 w 517"/>
                <a:gd name="T3" fmla="*/ 0 h 21"/>
                <a:gd name="T4" fmla="*/ 0 w 517"/>
                <a:gd name="T5" fmla="*/ 0 h 21"/>
                <a:gd name="T6" fmla="*/ 0 w 517"/>
                <a:gd name="T7" fmla="*/ 21 h 21"/>
                <a:gd name="T8" fmla="*/ 517 w 517"/>
                <a:gd name="T9" fmla="*/ 21 h 21"/>
                <a:gd name="T10" fmla="*/ 517 w 517"/>
                <a:gd name="T11" fmla="*/ 10 h 21"/>
                <a:gd name="T12" fmla="*/ 0 60000 65536"/>
                <a:gd name="T13" fmla="*/ 0 60000 65536"/>
                <a:gd name="T14" fmla="*/ 0 60000 65536"/>
                <a:gd name="T15" fmla="*/ 0 60000 65536"/>
                <a:gd name="T16" fmla="*/ 0 60000 65536"/>
                <a:gd name="T17" fmla="*/ 0 60000 65536"/>
                <a:gd name="T18" fmla="*/ 0 w 517"/>
                <a:gd name="T19" fmla="*/ 0 h 21"/>
                <a:gd name="T20" fmla="*/ 517 w 517"/>
                <a:gd name="T21" fmla="*/ 21 h 21"/>
              </a:gdLst>
              <a:ahLst/>
              <a:cxnLst>
                <a:cxn ang="T12">
                  <a:pos x="T0" y="T1"/>
                </a:cxn>
                <a:cxn ang="T13">
                  <a:pos x="T2" y="T3"/>
                </a:cxn>
                <a:cxn ang="T14">
                  <a:pos x="T4" y="T5"/>
                </a:cxn>
                <a:cxn ang="T15">
                  <a:pos x="T6" y="T7"/>
                </a:cxn>
                <a:cxn ang="T16">
                  <a:pos x="T8" y="T9"/>
                </a:cxn>
                <a:cxn ang="T17">
                  <a:pos x="T10" y="T11"/>
                </a:cxn>
              </a:cxnLst>
              <a:rect l="T18" t="T19" r="T20" b="T21"/>
              <a:pathLst>
                <a:path w="517" h="21">
                  <a:moveTo>
                    <a:pt x="517" y="10"/>
                  </a:moveTo>
                  <a:lnTo>
                    <a:pt x="517" y="0"/>
                  </a:lnTo>
                  <a:lnTo>
                    <a:pt x="0" y="0"/>
                  </a:lnTo>
                  <a:lnTo>
                    <a:pt x="0" y="21"/>
                  </a:lnTo>
                  <a:lnTo>
                    <a:pt x="517" y="21"/>
                  </a:lnTo>
                  <a:lnTo>
                    <a:pt x="517"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defRPr/>
              </a:pPr>
              <a:endParaRPr lang="en-US" sz="2400" kern="0">
                <a:solidFill>
                  <a:srgbClr val="FFFFFF"/>
                </a:solidFill>
                <a:latin typeface="Times New Roman" pitchFamily="18" charset="0"/>
                <a:cs typeface="+mn-cs"/>
              </a:endParaRPr>
            </a:p>
          </p:txBody>
        </p:sp>
        <p:sp>
          <p:nvSpPr>
            <p:cNvPr id="19" name="Freeform 30"/>
            <p:cNvSpPr>
              <a:spLocks/>
            </p:cNvSpPr>
            <p:nvPr/>
          </p:nvSpPr>
          <p:spPr bwMode="auto">
            <a:xfrm>
              <a:off x="2559" y="2417"/>
              <a:ext cx="27" cy="641"/>
            </a:xfrm>
            <a:custGeom>
              <a:avLst/>
              <a:gdLst>
                <a:gd name="T0" fmla="*/ 14 w 28"/>
                <a:gd name="T1" fmla="*/ 640 h 640"/>
                <a:gd name="T2" fmla="*/ 28 w 28"/>
                <a:gd name="T3" fmla="*/ 640 h 640"/>
                <a:gd name="T4" fmla="*/ 28 w 28"/>
                <a:gd name="T5" fmla="*/ 0 h 640"/>
                <a:gd name="T6" fmla="*/ 0 w 28"/>
                <a:gd name="T7" fmla="*/ 0 h 640"/>
                <a:gd name="T8" fmla="*/ 0 w 28"/>
                <a:gd name="T9" fmla="*/ 640 h 640"/>
                <a:gd name="T10" fmla="*/ 14 w 28"/>
                <a:gd name="T11" fmla="*/ 640 h 640"/>
                <a:gd name="T12" fmla="*/ 0 60000 65536"/>
                <a:gd name="T13" fmla="*/ 0 60000 65536"/>
                <a:gd name="T14" fmla="*/ 0 60000 65536"/>
                <a:gd name="T15" fmla="*/ 0 60000 65536"/>
                <a:gd name="T16" fmla="*/ 0 60000 65536"/>
                <a:gd name="T17" fmla="*/ 0 60000 65536"/>
                <a:gd name="T18" fmla="*/ 0 w 28"/>
                <a:gd name="T19" fmla="*/ 0 h 640"/>
                <a:gd name="T20" fmla="*/ 28 w 28"/>
                <a:gd name="T21" fmla="*/ 640 h 640"/>
              </a:gdLst>
              <a:ahLst/>
              <a:cxnLst>
                <a:cxn ang="T12">
                  <a:pos x="T0" y="T1"/>
                </a:cxn>
                <a:cxn ang="T13">
                  <a:pos x="T2" y="T3"/>
                </a:cxn>
                <a:cxn ang="T14">
                  <a:pos x="T4" y="T5"/>
                </a:cxn>
                <a:cxn ang="T15">
                  <a:pos x="T6" y="T7"/>
                </a:cxn>
                <a:cxn ang="T16">
                  <a:pos x="T8" y="T9"/>
                </a:cxn>
                <a:cxn ang="T17">
                  <a:pos x="T10" y="T11"/>
                </a:cxn>
              </a:cxnLst>
              <a:rect l="T18" t="T19" r="T20" b="T21"/>
              <a:pathLst>
                <a:path w="28" h="640">
                  <a:moveTo>
                    <a:pt x="14" y="640"/>
                  </a:moveTo>
                  <a:lnTo>
                    <a:pt x="28" y="640"/>
                  </a:lnTo>
                  <a:lnTo>
                    <a:pt x="28" y="0"/>
                  </a:lnTo>
                  <a:lnTo>
                    <a:pt x="0" y="0"/>
                  </a:lnTo>
                  <a:lnTo>
                    <a:pt x="0" y="640"/>
                  </a:lnTo>
                  <a:lnTo>
                    <a:pt x="14" y="64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defRPr/>
              </a:pPr>
              <a:endParaRPr lang="en-US" sz="2400" kern="0">
                <a:solidFill>
                  <a:srgbClr val="FFFFFF"/>
                </a:solidFill>
                <a:latin typeface="Times New Roman" pitchFamily="18" charset="0"/>
                <a:cs typeface="+mn-cs"/>
              </a:endParaRPr>
            </a:p>
          </p:txBody>
        </p:sp>
        <p:sp>
          <p:nvSpPr>
            <p:cNvPr id="20" name="Freeform 31"/>
            <p:cNvSpPr>
              <a:spLocks/>
            </p:cNvSpPr>
            <p:nvPr/>
          </p:nvSpPr>
          <p:spPr bwMode="auto">
            <a:xfrm>
              <a:off x="4290" y="2398"/>
              <a:ext cx="29" cy="666"/>
            </a:xfrm>
            <a:custGeom>
              <a:avLst/>
              <a:gdLst>
                <a:gd name="T0" fmla="*/ 15 w 29"/>
                <a:gd name="T1" fmla="*/ 20 h 666"/>
                <a:gd name="T2" fmla="*/ 0 w 29"/>
                <a:gd name="T3" fmla="*/ 10 h 666"/>
                <a:gd name="T4" fmla="*/ 0 w 29"/>
                <a:gd name="T5" fmla="*/ 666 h 666"/>
                <a:gd name="T6" fmla="*/ 29 w 29"/>
                <a:gd name="T7" fmla="*/ 666 h 666"/>
                <a:gd name="T8" fmla="*/ 29 w 29"/>
                <a:gd name="T9" fmla="*/ 10 h 666"/>
                <a:gd name="T10" fmla="*/ 15 w 29"/>
                <a:gd name="T11" fmla="*/ 0 h 666"/>
                <a:gd name="T12" fmla="*/ 29 w 29"/>
                <a:gd name="T13" fmla="*/ 10 h 666"/>
                <a:gd name="T14" fmla="*/ 29 w 29"/>
                <a:gd name="T15" fmla="*/ 0 h 666"/>
                <a:gd name="T16" fmla="*/ 15 w 29"/>
                <a:gd name="T17" fmla="*/ 0 h 666"/>
                <a:gd name="T18" fmla="*/ 15 w 29"/>
                <a:gd name="T19" fmla="*/ 20 h 66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9"/>
                <a:gd name="T31" fmla="*/ 0 h 666"/>
                <a:gd name="T32" fmla="*/ 29 w 29"/>
                <a:gd name="T33" fmla="*/ 666 h 66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9" h="666">
                  <a:moveTo>
                    <a:pt x="15" y="20"/>
                  </a:moveTo>
                  <a:lnTo>
                    <a:pt x="0" y="10"/>
                  </a:lnTo>
                  <a:lnTo>
                    <a:pt x="0" y="666"/>
                  </a:lnTo>
                  <a:lnTo>
                    <a:pt x="29" y="666"/>
                  </a:lnTo>
                  <a:lnTo>
                    <a:pt x="29" y="10"/>
                  </a:lnTo>
                  <a:lnTo>
                    <a:pt x="15" y="0"/>
                  </a:lnTo>
                  <a:lnTo>
                    <a:pt x="29" y="10"/>
                  </a:lnTo>
                  <a:lnTo>
                    <a:pt x="29" y="0"/>
                  </a:lnTo>
                  <a:lnTo>
                    <a:pt x="15" y="0"/>
                  </a:lnTo>
                  <a:lnTo>
                    <a:pt x="15" y="2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defRPr/>
              </a:pPr>
              <a:endParaRPr lang="en-US" sz="2400" kern="0">
                <a:solidFill>
                  <a:srgbClr val="FFFFFF"/>
                </a:solidFill>
                <a:latin typeface="Times New Roman" pitchFamily="18" charset="0"/>
                <a:cs typeface="+mn-cs"/>
              </a:endParaRPr>
            </a:p>
          </p:txBody>
        </p:sp>
        <p:sp>
          <p:nvSpPr>
            <p:cNvPr id="21" name="Freeform 32"/>
            <p:cNvSpPr>
              <a:spLocks/>
            </p:cNvSpPr>
            <p:nvPr/>
          </p:nvSpPr>
          <p:spPr bwMode="auto">
            <a:xfrm>
              <a:off x="3770" y="2398"/>
              <a:ext cx="534" cy="19"/>
            </a:xfrm>
            <a:custGeom>
              <a:avLst/>
              <a:gdLst>
                <a:gd name="T0" fmla="*/ 28 w 534"/>
                <a:gd name="T1" fmla="*/ 10 h 20"/>
                <a:gd name="T2" fmla="*/ 14 w 534"/>
                <a:gd name="T3" fmla="*/ 20 h 20"/>
                <a:gd name="T4" fmla="*/ 534 w 534"/>
                <a:gd name="T5" fmla="*/ 20 h 20"/>
                <a:gd name="T6" fmla="*/ 534 w 534"/>
                <a:gd name="T7" fmla="*/ 0 h 20"/>
                <a:gd name="T8" fmla="*/ 14 w 534"/>
                <a:gd name="T9" fmla="*/ 0 h 20"/>
                <a:gd name="T10" fmla="*/ 0 w 534"/>
                <a:gd name="T11" fmla="*/ 10 h 20"/>
                <a:gd name="T12" fmla="*/ 14 w 534"/>
                <a:gd name="T13" fmla="*/ 0 h 20"/>
                <a:gd name="T14" fmla="*/ 0 w 534"/>
                <a:gd name="T15" fmla="*/ 0 h 20"/>
                <a:gd name="T16" fmla="*/ 0 w 534"/>
                <a:gd name="T17" fmla="*/ 10 h 20"/>
                <a:gd name="T18" fmla="*/ 28 w 534"/>
                <a:gd name="T19" fmla="*/ 10 h 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34"/>
                <a:gd name="T31" fmla="*/ 0 h 20"/>
                <a:gd name="T32" fmla="*/ 534 w 534"/>
                <a:gd name="T33" fmla="*/ 20 h 2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34" h="20">
                  <a:moveTo>
                    <a:pt x="28" y="10"/>
                  </a:moveTo>
                  <a:lnTo>
                    <a:pt x="14" y="20"/>
                  </a:lnTo>
                  <a:lnTo>
                    <a:pt x="534" y="20"/>
                  </a:lnTo>
                  <a:lnTo>
                    <a:pt x="534" y="0"/>
                  </a:lnTo>
                  <a:lnTo>
                    <a:pt x="14" y="0"/>
                  </a:lnTo>
                  <a:lnTo>
                    <a:pt x="0" y="10"/>
                  </a:lnTo>
                  <a:lnTo>
                    <a:pt x="14" y="0"/>
                  </a:lnTo>
                  <a:lnTo>
                    <a:pt x="0" y="0"/>
                  </a:lnTo>
                  <a:lnTo>
                    <a:pt x="0" y="10"/>
                  </a:lnTo>
                  <a:lnTo>
                    <a:pt x="28"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defRPr/>
              </a:pPr>
              <a:endParaRPr lang="en-US" sz="2400" kern="0">
                <a:solidFill>
                  <a:srgbClr val="FFFFFF"/>
                </a:solidFill>
                <a:latin typeface="Times New Roman" pitchFamily="18" charset="0"/>
                <a:cs typeface="+mn-cs"/>
              </a:endParaRPr>
            </a:p>
          </p:txBody>
        </p:sp>
        <p:sp>
          <p:nvSpPr>
            <p:cNvPr id="22" name="Freeform 33"/>
            <p:cNvSpPr>
              <a:spLocks/>
            </p:cNvSpPr>
            <p:nvPr/>
          </p:nvSpPr>
          <p:spPr bwMode="auto">
            <a:xfrm>
              <a:off x="3770" y="2408"/>
              <a:ext cx="27" cy="668"/>
            </a:xfrm>
            <a:custGeom>
              <a:avLst/>
              <a:gdLst>
                <a:gd name="T0" fmla="*/ 14 w 28"/>
                <a:gd name="T1" fmla="*/ 646 h 667"/>
                <a:gd name="T2" fmla="*/ 28 w 28"/>
                <a:gd name="T3" fmla="*/ 656 h 667"/>
                <a:gd name="T4" fmla="*/ 28 w 28"/>
                <a:gd name="T5" fmla="*/ 0 h 667"/>
                <a:gd name="T6" fmla="*/ 0 w 28"/>
                <a:gd name="T7" fmla="*/ 0 h 667"/>
                <a:gd name="T8" fmla="*/ 0 w 28"/>
                <a:gd name="T9" fmla="*/ 656 h 667"/>
                <a:gd name="T10" fmla="*/ 14 w 28"/>
                <a:gd name="T11" fmla="*/ 667 h 667"/>
                <a:gd name="T12" fmla="*/ 0 w 28"/>
                <a:gd name="T13" fmla="*/ 656 h 667"/>
                <a:gd name="T14" fmla="*/ 0 w 28"/>
                <a:gd name="T15" fmla="*/ 667 h 667"/>
                <a:gd name="T16" fmla="*/ 14 w 28"/>
                <a:gd name="T17" fmla="*/ 667 h 667"/>
                <a:gd name="T18" fmla="*/ 14 w 28"/>
                <a:gd name="T19" fmla="*/ 646 h 66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
                <a:gd name="T31" fmla="*/ 0 h 667"/>
                <a:gd name="T32" fmla="*/ 28 w 28"/>
                <a:gd name="T33" fmla="*/ 667 h 66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 h="667">
                  <a:moveTo>
                    <a:pt x="14" y="646"/>
                  </a:moveTo>
                  <a:lnTo>
                    <a:pt x="28" y="656"/>
                  </a:lnTo>
                  <a:lnTo>
                    <a:pt x="28" y="0"/>
                  </a:lnTo>
                  <a:lnTo>
                    <a:pt x="0" y="0"/>
                  </a:lnTo>
                  <a:lnTo>
                    <a:pt x="0" y="656"/>
                  </a:lnTo>
                  <a:lnTo>
                    <a:pt x="14" y="667"/>
                  </a:lnTo>
                  <a:lnTo>
                    <a:pt x="0" y="656"/>
                  </a:lnTo>
                  <a:lnTo>
                    <a:pt x="0" y="667"/>
                  </a:lnTo>
                  <a:lnTo>
                    <a:pt x="14" y="667"/>
                  </a:lnTo>
                  <a:lnTo>
                    <a:pt x="14" y="64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defRPr/>
              </a:pPr>
              <a:endParaRPr lang="en-US" sz="2400" kern="0">
                <a:solidFill>
                  <a:srgbClr val="FFFFFF"/>
                </a:solidFill>
                <a:latin typeface="Times New Roman" pitchFamily="18" charset="0"/>
                <a:cs typeface="+mn-cs"/>
              </a:endParaRPr>
            </a:p>
          </p:txBody>
        </p:sp>
        <p:sp>
          <p:nvSpPr>
            <p:cNvPr id="23" name="Freeform 34"/>
            <p:cNvSpPr>
              <a:spLocks/>
            </p:cNvSpPr>
            <p:nvPr/>
          </p:nvSpPr>
          <p:spPr bwMode="auto">
            <a:xfrm>
              <a:off x="3785" y="3054"/>
              <a:ext cx="534" cy="21"/>
            </a:xfrm>
            <a:custGeom>
              <a:avLst/>
              <a:gdLst>
                <a:gd name="T0" fmla="*/ 505 w 534"/>
                <a:gd name="T1" fmla="*/ 10 h 21"/>
                <a:gd name="T2" fmla="*/ 520 w 534"/>
                <a:gd name="T3" fmla="*/ 0 h 21"/>
                <a:gd name="T4" fmla="*/ 0 w 534"/>
                <a:gd name="T5" fmla="*/ 0 h 21"/>
                <a:gd name="T6" fmla="*/ 0 w 534"/>
                <a:gd name="T7" fmla="*/ 21 h 21"/>
                <a:gd name="T8" fmla="*/ 520 w 534"/>
                <a:gd name="T9" fmla="*/ 21 h 21"/>
                <a:gd name="T10" fmla="*/ 534 w 534"/>
                <a:gd name="T11" fmla="*/ 10 h 21"/>
                <a:gd name="T12" fmla="*/ 520 w 534"/>
                <a:gd name="T13" fmla="*/ 21 h 21"/>
                <a:gd name="T14" fmla="*/ 534 w 534"/>
                <a:gd name="T15" fmla="*/ 21 h 21"/>
                <a:gd name="T16" fmla="*/ 534 w 534"/>
                <a:gd name="T17" fmla="*/ 10 h 21"/>
                <a:gd name="T18" fmla="*/ 505 w 534"/>
                <a:gd name="T19" fmla="*/ 10 h 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34"/>
                <a:gd name="T31" fmla="*/ 0 h 21"/>
                <a:gd name="T32" fmla="*/ 534 w 534"/>
                <a:gd name="T33" fmla="*/ 21 h 2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34" h="21">
                  <a:moveTo>
                    <a:pt x="505" y="10"/>
                  </a:moveTo>
                  <a:lnTo>
                    <a:pt x="520" y="0"/>
                  </a:lnTo>
                  <a:lnTo>
                    <a:pt x="0" y="0"/>
                  </a:lnTo>
                  <a:lnTo>
                    <a:pt x="0" y="21"/>
                  </a:lnTo>
                  <a:lnTo>
                    <a:pt x="520" y="21"/>
                  </a:lnTo>
                  <a:lnTo>
                    <a:pt x="534" y="10"/>
                  </a:lnTo>
                  <a:lnTo>
                    <a:pt x="520" y="21"/>
                  </a:lnTo>
                  <a:lnTo>
                    <a:pt x="534" y="21"/>
                  </a:lnTo>
                  <a:lnTo>
                    <a:pt x="534" y="10"/>
                  </a:lnTo>
                  <a:lnTo>
                    <a:pt x="505"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defRPr/>
              </a:pPr>
              <a:endParaRPr lang="en-US" sz="2400" kern="0">
                <a:solidFill>
                  <a:srgbClr val="FFFFFF"/>
                </a:solidFill>
                <a:latin typeface="Times New Roman" pitchFamily="18" charset="0"/>
                <a:cs typeface="+mn-cs"/>
              </a:endParaRPr>
            </a:p>
          </p:txBody>
        </p:sp>
        <p:sp>
          <p:nvSpPr>
            <p:cNvPr id="24" name="Freeform 35"/>
            <p:cNvSpPr>
              <a:spLocks/>
            </p:cNvSpPr>
            <p:nvPr/>
          </p:nvSpPr>
          <p:spPr bwMode="auto">
            <a:xfrm>
              <a:off x="3794" y="2590"/>
              <a:ext cx="505" cy="19"/>
            </a:xfrm>
            <a:custGeom>
              <a:avLst/>
              <a:gdLst>
                <a:gd name="T0" fmla="*/ 505 w 505"/>
                <a:gd name="T1" fmla="*/ 10 h 20"/>
                <a:gd name="T2" fmla="*/ 505 w 505"/>
                <a:gd name="T3" fmla="*/ 0 h 20"/>
                <a:gd name="T4" fmla="*/ 0 w 505"/>
                <a:gd name="T5" fmla="*/ 0 h 20"/>
                <a:gd name="T6" fmla="*/ 0 w 505"/>
                <a:gd name="T7" fmla="*/ 20 h 20"/>
                <a:gd name="T8" fmla="*/ 505 w 505"/>
                <a:gd name="T9" fmla="*/ 20 h 20"/>
                <a:gd name="T10" fmla="*/ 505 w 505"/>
                <a:gd name="T11" fmla="*/ 10 h 20"/>
                <a:gd name="T12" fmla="*/ 0 60000 65536"/>
                <a:gd name="T13" fmla="*/ 0 60000 65536"/>
                <a:gd name="T14" fmla="*/ 0 60000 65536"/>
                <a:gd name="T15" fmla="*/ 0 60000 65536"/>
                <a:gd name="T16" fmla="*/ 0 60000 65536"/>
                <a:gd name="T17" fmla="*/ 0 60000 65536"/>
                <a:gd name="T18" fmla="*/ 0 w 505"/>
                <a:gd name="T19" fmla="*/ 0 h 20"/>
                <a:gd name="T20" fmla="*/ 505 w 505"/>
                <a:gd name="T21" fmla="*/ 20 h 20"/>
              </a:gdLst>
              <a:ahLst/>
              <a:cxnLst>
                <a:cxn ang="T12">
                  <a:pos x="T0" y="T1"/>
                </a:cxn>
                <a:cxn ang="T13">
                  <a:pos x="T2" y="T3"/>
                </a:cxn>
                <a:cxn ang="T14">
                  <a:pos x="T4" y="T5"/>
                </a:cxn>
                <a:cxn ang="T15">
                  <a:pos x="T6" y="T7"/>
                </a:cxn>
                <a:cxn ang="T16">
                  <a:pos x="T8" y="T9"/>
                </a:cxn>
                <a:cxn ang="T17">
                  <a:pos x="T10" y="T11"/>
                </a:cxn>
              </a:cxnLst>
              <a:rect l="T18" t="T19" r="T20" b="T21"/>
              <a:pathLst>
                <a:path w="505" h="20">
                  <a:moveTo>
                    <a:pt x="505" y="10"/>
                  </a:moveTo>
                  <a:lnTo>
                    <a:pt x="505" y="0"/>
                  </a:lnTo>
                  <a:lnTo>
                    <a:pt x="0" y="0"/>
                  </a:lnTo>
                  <a:lnTo>
                    <a:pt x="0" y="20"/>
                  </a:lnTo>
                  <a:lnTo>
                    <a:pt x="505" y="20"/>
                  </a:lnTo>
                  <a:lnTo>
                    <a:pt x="505"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defRPr/>
              </a:pPr>
              <a:endParaRPr lang="en-US" sz="2400" kern="0">
                <a:solidFill>
                  <a:srgbClr val="FFFFFF"/>
                </a:solidFill>
                <a:latin typeface="Times New Roman" pitchFamily="18" charset="0"/>
                <a:cs typeface="+mn-cs"/>
              </a:endParaRPr>
            </a:p>
          </p:txBody>
        </p:sp>
        <p:sp>
          <p:nvSpPr>
            <p:cNvPr id="25" name="Freeform 36"/>
            <p:cNvSpPr>
              <a:spLocks/>
            </p:cNvSpPr>
            <p:nvPr/>
          </p:nvSpPr>
          <p:spPr bwMode="auto">
            <a:xfrm>
              <a:off x="3794" y="2829"/>
              <a:ext cx="505" cy="21"/>
            </a:xfrm>
            <a:custGeom>
              <a:avLst/>
              <a:gdLst>
                <a:gd name="T0" fmla="*/ 505 w 505"/>
                <a:gd name="T1" fmla="*/ 10 h 21"/>
                <a:gd name="T2" fmla="*/ 505 w 505"/>
                <a:gd name="T3" fmla="*/ 0 h 21"/>
                <a:gd name="T4" fmla="*/ 0 w 505"/>
                <a:gd name="T5" fmla="*/ 0 h 21"/>
                <a:gd name="T6" fmla="*/ 0 w 505"/>
                <a:gd name="T7" fmla="*/ 21 h 21"/>
                <a:gd name="T8" fmla="*/ 505 w 505"/>
                <a:gd name="T9" fmla="*/ 21 h 21"/>
                <a:gd name="T10" fmla="*/ 505 w 505"/>
                <a:gd name="T11" fmla="*/ 10 h 21"/>
                <a:gd name="T12" fmla="*/ 0 60000 65536"/>
                <a:gd name="T13" fmla="*/ 0 60000 65536"/>
                <a:gd name="T14" fmla="*/ 0 60000 65536"/>
                <a:gd name="T15" fmla="*/ 0 60000 65536"/>
                <a:gd name="T16" fmla="*/ 0 60000 65536"/>
                <a:gd name="T17" fmla="*/ 0 60000 65536"/>
                <a:gd name="T18" fmla="*/ 0 w 505"/>
                <a:gd name="T19" fmla="*/ 0 h 21"/>
                <a:gd name="T20" fmla="*/ 505 w 505"/>
                <a:gd name="T21" fmla="*/ 21 h 21"/>
              </a:gdLst>
              <a:ahLst/>
              <a:cxnLst>
                <a:cxn ang="T12">
                  <a:pos x="T0" y="T1"/>
                </a:cxn>
                <a:cxn ang="T13">
                  <a:pos x="T2" y="T3"/>
                </a:cxn>
                <a:cxn ang="T14">
                  <a:pos x="T4" y="T5"/>
                </a:cxn>
                <a:cxn ang="T15">
                  <a:pos x="T6" y="T7"/>
                </a:cxn>
                <a:cxn ang="T16">
                  <a:pos x="T8" y="T9"/>
                </a:cxn>
                <a:cxn ang="T17">
                  <a:pos x="T10" y="T11"/>
                </a:cxn>
              </a:cxnLst>
              <a:rect l="T18" t="T19" r="T20" b="T21"/>
              <a:pathLst>
                <a:path w="505" h="21">
                  <a:moveTo>
                    <a:pt x="505" y="10"/>
                  </a:moveTo>
                  <a:lnTo>
                    <a:pt x="505" y="0"/>
                  </a:lnTo>
                  <a:lnTo>
                    <a:pt x="0" y="0"/>
                  </a:lnTo>
                  <a:lnTo>
                    <a:pt x="0" y="21"/>
                  </a:lnTo>
                  <a:lnTo>
                    <a:pt x="505" y="21"/>
                  </a:lnTo>
                  <a:lnTo>
                    <a:pt x="505"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defRPr/>
              </a:pPr>
              <a:endParaRPr lang="en-US" sz="2400" kern="0">
                <a:solidFill>
                  <a:srgbClr val="FFFFFF"/>
                </a:solidFill>
                <a:latin typeface="Times New Roman" pitchFamily="18" charset="0"/>
                <a:cs typeface="+mn-cs"/>
              </a:endParaRPr>
            </a:p>
          </p:txBody>
        </p:sp>
        <p:sp>
          <p:nvSpPr>
            <p:cNvPr id="26" name="Freeform 37"/>
            <p:cNvSpPr>
              <a:spLocks/>
            </p:cNvSpPr>
            <p:nvPr/>
          </p:nvSpPr>
          <p:spPr bwMode="auto">
            <a:xfrm>
              <a:off x="4023" y="2417"/>
              <a:ext cx="29" cy="641"/>
            </a:xfrm>
            <a:custGeom>
              <a:avLst/>
              <a:gdLst>
                <a:gd name="T0" fmla="*/ 14 w 28"/>
                <a:gd name="T1" fmla="*/ 640 h 640"/>
                <a:gd name="T2" fmla="*/ 28 w 28"/>
                <a:gd name="T3" fmla="*/ 640 h 640"/>
                <a:gd name="T4" fmla="*/ 28 w 28"/>
                <a:gd name="T5" fmla="*/ 0 h 640"/>
                <a:gd name="T6" fmla="*/ 0 w 28"/>
                <a:gd name="T7" fmla="*/ 0 h 640"/>
                <a:gd name="T8" fmla="*/ 0 w 28"/>
                <a:gd name="T9" fmla="*/ 640 h 640"/>
                <a:gd name="T10" fmla="*/ 14 w 28"/>
                <a:gd name="T11" fmla="*/ 640 h 640"/>
                <a:gd name="T12" fmla="*/ 0 60000 65536"/>
                <a:gd name="T13" fmla="*/ 0 60000 65536"/>
                <a:gd name="T14" fmla="*/ 0 60000 65536"/>
                <a:gd name="T15" fmla="*/ 0 60000 65536"/>
                <a:gd name="T16" fmla="*/ 0 60000 65536"/>
                <a:gd name="T17" fmla="*/ 0 60000 65536"/>
                <a:gd name="T18" fmla="*/ 0 w 28"/>
                <a:gd name="T19" fmla="*/ 0 h 640"/>
                <a:gd name="T20" fmla="*/ 28 w 28"/>
                <a:gd name="T21" fmla="*/ 640 h 640"/>
              </a:gdLst>
              <a:ahLst/>
              <a:cxnLst>
                <a:cxn ang="T12">
                  <a:pos x="T0" y="T1"/>
                </a:cxn>
                <a:cxn ang="T13">
                  <a:pos x="T2" y="T3"/>
                </a:cxn>
                <a:cxn ang="T14">
                  <a:pos x="T4" y="T5"/>
                </a:cxn>
                <a:cxn ang="T15">
                  <a:pos x="T6" y="T7"/>
                </a:cxn>
                <a:cxn ang="T16">
                  <a:pos x="T8" y="T9"/>
                </a:cxn>
                <a:cxn ang="T17">
                  <a:pos x="T10" y="T11"/>
                </a:cxn>
              </a:cxnLst>
              <a:rect l="T18" t="T19" r="T20" b="T21"/>
              <a:pathLst>
                <a:path w="28" h="640">
                  <a:moveTo>
                    <a:pt x="14" y="640"/>
                  </a:moveTo>
                  <a:lnTo>
                    <a:pt x="28" y="640"/>
                  </a:lnTo>
                  <a:lnTo>
                    <a:pt x="28" y="0"/>
                  </a:lnTo>
                  <a:lnTo>
                    <a:pt x="0" y="0"/>
                  </a:lnTo>
                  <a:lnTo>
                    <a:pt x="0" y="640"/>
                  </a:lnTo>
                  <a:lnTo>
                    <a:pt x="14" y="64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defRPr/>
              </a:pPr>
              <a:endParaRPr lang="en-US" sz="2400" kern="0">
                <a:solidFill>
                  <a:srgbClr val="FFFFFF"/>
                </a:solidFill>
                <a:latin typeface="Times New Roman" pitchFamily="18" charset="0"/>
                <a:cs typeface="+mn-cs"/>
              </a:endParaRPr>
            </a:p>
          </p:txBody>
        </p:sp>
        <p:sp>
          <p:nvSpPr>
            <p:cNvPr id="27" name="Freeform 38"/>
            <p:cNvSpPr>
              <a:spLocks/>
            </p:cNvSpPr>
            <p:nvPr/>
          </p:nvSpPr>
          <p:spPr bwMode="auto">
            <a:xfrm>
              <a:off x="3148" y="1140"/>
              <a:ext cx="301" cy="241"/>
            </a:xfrm>
            <a:custGeom>
              <a:avLst/>
              <a:gdLst>
                <a:gd name="T0" fmla="*/ 176 w 301"/>
                <a:gd name="T1" fmla="*/ 239 h 241"/>
                <a:gd name="T2" fmla="*/ 227 w 301"/>
                <a:gd name="T3" fmla="*/ 239 h 241"/>
                <a:gd name="T4" fmla="*/ 264 w 301"/>
                <a:gd name="T5" fmla="*/ 235 h 241"/>
                <a:gd name="T6" fmla="*/ 287 w 301"/>
                <a:gd name="T7" fmla="*/ 227 h 241"/>
                <a:gd name="T8" fmla="*/ 296 w 301"/>
                <a:gd name="T9" fmla="*/ 224 h 241"/>
                <a:gd name="T10" fmla="*/ 298 w 301"/>
                <a:gd name="T11" fmla="*/ 218 h 241"/>
                <a:gd name="T12" fmla="*/ 301 w 301"/>
                <a:gd name="T13" fmla="*/ 208 h 241"/>
                <a:gd name="T14" fmla="*/ 293 w 301"/>
                <a:gd name="T15" fmla="*/ 187 h 241"/>
                <a:gd name="T16" fmla="*/ 284 w 301"/>
                <a:gd name="T17" fmla="*/ 167 h 241"/>
                <a:gd name="T18" fmla="*/ 278 w 301"/>
                <a:gd name="T19" fmla="*/ 156 h 241"/>
                <a:gd name="T20" fmla="*/ 276 w 301"/>
                <a:gd name="T21" fmla="*/ 148 h 241"/>
                <a:gd name="T22" fmla="*/ 273 w 301"/>
                <a:gd name="T23" fmla="*/ 142 h 241"/>
                <a:gd name="T24" fmla="*/ 270 w 301"/>
                <a:gd name="T25" fmla="*/ 130 h 241"/>
                <a:gd name="T26" fmla="*/ 264 w 301"/>
                <a:gd name="T27" fmla="*/ 107 h 241"/>
                <a:gd name="T28" fmla="*/ 264 w 301"/>
                <a:gd name="T29" fmla="*/ 94 h 241"/>
                <a:gd name="T30" fmla="*/ 264 w 301"/>
                <a:gd name="T31" fmla="*/ 88 h 241"/>
                <a:gd name="T32" fmla="*/ 261 w 301"/>
                <a:gd name="T33" fmla="*/ 72 h 241"/>
                <a:gd name="T34" fmla="*/ 259 w 301"/>
                <a:gd name="T35" fmla="*/ 47 h 241"/>
                <a:gd name="T36" fmla="*/ 253 w 301"/>
                <a:gd name="T37" fmla="*/ 22 h 241"/>
                <a:gd name="T38" fmla="*/ 225 w 301"/>
                <a:gd name="T39" fmla="*/ 4 h 241"/>
                <a:gd name="T40" fmla="*/ 176 w 301"/>
                <a:gd name="T41" fmla="*/ 0 h 241"/>
                <a:gd name="T42" fmla="*/ 134 w 301"/>
                <a:gd name="T43" fmla="*/ 8 h 241"/>
                <a:gd name="T44" fmla="*/ 117 w 301"/>
                <a:gd name="T45" fmla="*/ 30 h 241"/>
                <a:gd name="T46" fmla="*/ 103 w 301"/>
                <a:gd name="T47" fmla="*/ 53 h 241"/>
                <a:gd name="T48" fmla="*/ 94 w 301"/>
                <a:gd name="T49" fmla="*/ 68 h 241"/>
                <a:gd name="T50" fmla="*/ 91 w 301"/>
                <a:gd name="T51" fmla="*/ 72 h 241"/>
                <a:gd name="T52" fmla="*/ 85 w 301"/>
                <a:gd name="T53" fmla="*/ 84 h 241"/>
                <a:gd name="T54" fmla="*/ 68 w 301"/>
                <a:gd name="T55" fmla="*/ 105 h 241"/>
                <a:gd name="T56" fmla="*/ 60 w 301"/>
                <a:gd name="T57" fmla="*/ 115 h 241"/>
                <a:gd name="T58" fmla="*/ 57 w 301"/>
                <a:gd name="T59" fmla="*/ 119 h 241"/>
                <a:gd name="T60" fmla="*/ 51 w 301"/>
                <a:gd name="T61" fmla="*/ 125 h 241"/>
                <a:gd name="T62" fmla="*/ 40 w 301"/>
                <a:gd name="T63" fmla="*/ 138 h 241"/>
                <a:gd name="T64" fmla="*/ 20 w 301"/>
                <a:gd name="T65" fmla="*/ 154 h 241"/>
                <a:gd name="T66" fmla="*/ 3 w 301"/>
                <a:gd name="T67" fmla="*/ 175 h 241"/>
                <a:gd name="T68" fmla="*/ 0 w 301"/>
                <a:gd name="T69" fmla="*/ 185 h 241"/>
                <a:gd name="T70" fmla="*/ 6 w 301"/>
                <a:gd name="T71" fmla="*/ 187 h 241"/>
                <a:gd name="T72" fmla="*/ 12 w 301"/>
                <a:gd name="T73" fmla="*/ 194 h 241"/>
                <a:gd name="T74" fmla="*/ 32 w 301"/>
                <a:gd name="T75" fmla="*/ 206 h 241"/>
                <a:gd name="T76" fmla="*/ 66 w 301"/>
                <a:gd name="T77" fmla="*/ 220 h 241"/>
                <a:gd name="T78" fmla="*/ 114 w 301"/>
                <a:gd name="T79" fmla="*/ 233 h 24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01"/>
                <a:gd name="T121" fmla="*/ 0 h 241"/>
                <a:gd name="T122" fmla="*/ 301 w 301"/>
                <a:gd name="T123" fmla="*/ 241 h 24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01" h="241">
                  <a:moveTo>
                    <a:pt x="145" y="237"/>
                  </a:moveTo>
                  <a:lnTo>
                    <a:pt x="176" y="239"/>
                  </a:lnTo>
                  <a:lnTo>
                    <a:pt x="205" y="241"/>
                  </a:lnTo>
                  <a:lnTo>
                    <a:pt x="227" y="239"/>
                  </a:lnTo>
                  <a:lnTo>
                    <a:pt x="247" y="237"/>
                  </a:lnTo>
                  <a:lnTo>
                    <a:pt x="264" y="235"/>
                  </a:lnTo>
                  <a:lnTo>
                    <a:pt x="276" y="231"/>
                  </a:lnTo>
                  <a:lnTo>
                    <a:pt x="287" y="227"/>
                  </a:lnTo>
                  <a:lnTo>
                    <a:pt x="293" y="224"/>
                  </a:lnTo>
                  <a:lnTo>
                    <a:pt x="296" y="224"/>
                  </a:lnTo>
                  <a:lnTo>
                    <a:pt x="296" y="222"/>
                  </a:lnTo>
                  <a:lnTo>
                    <a:pt x="298" y="218"/>
                  </a:lnTo>
                  <a:lnTo>
                    <a:pt x="301" y="216"/>
                  </a:lnTo>
                  <a:lnTo>
                    <a:pt x="301" y="208"/>
                  </a:lnTo>
                  <a:lnTo>
                    <a:pt x="298" y="200"/>
                  </a:lnTo>
                  <a:lnTo>
                    <a:pt x="293" y="187"/>
                  </a:lnTo>
                  <a:lnTo>
                    <a:pt x="287" y="173"/>
                  </a:lnTo>
                  <a:lnTo>
                    <a:pt x="284" y="167"/>
                  </a:lnTo>
                  <a:lnTo>
                    <a:pt x="281" y="161"/>
                  </a:lnTo>
                  <a:lnTo>
                    <a:pt x="278" y="156"/>
                  </a:lnTo>
                  <a:lnTo>
                    <a:pt x="278" y="150"/>
                  </a:lnTo>
                  <a:lnTo>
                    <a:pt x="276" y="148"/>
                  </a:lnTo>
                  <a:lnTo>
                    <a:pt x="273" y="144"/>
                  </a:lnTo>
                  <a:lnTo>
                    <a:pt x="273" y="142"/>
                  </a:lnTo>
                  <a:lnTo>
                    <a:pt x="273" y="140"/>
                  </a:lnTo>
                  <a:lnTo>
                    <a:pt x="270" y="130"/>
                  </a:lnTo>
                  <a:lnTo>
                    <a:pt x="267" y="117"/>
                  </a:lnTo>
                  <a:lnTo>
                    <a:pt x="264" y="107"/>
                  </a:lnTo>
                  <a:lnTo>
                    <a:pt x="264" y="97"/>
                  </a:lnTo>
                  <a:lnTo>
                    <a:pt x="264" y="94"/>
                  </a:lnTo>
                  <a:lnTo>
                    <a:pt x="264" y="90"/>
                  </a:lnTo>
                  <a:lnTo>
                    <a:pt x="264" y="88"/>
                  </a:lnTo>
                  <a:lnTo>
                    <a:pt x="264" y="86"/>
                  </a:lnTo>
                  <a:lnTo>
                    <a:pt x="261" y="72"/>
                  </a:lnTo>
                  <a:lnTo>
                    <a:pt x="259" y="59"/>
                  </a:lnTo>
                  <a:lnTo>
                    <a:pt x="259" y="47"/>
                  </a:lnTo>
                  <a:lnTo>
                    <a:pt x="256" y="39"/>
                  </a:lnTo>
                  <a:lnTo>
                    <a:pt x="253" y="22"/>
                  </a:lnTo>
                  <a:lnTo>
                    <a:pt x="242" y="10"/>
                  </a:lnTo>
                  <a:lnTo>
                    <a:pt x="225" y="4"/>
                  </a:lnTo>
                  <a:lnTo>
                    <a:pt x="199" y="2"/>
                  </a:lnTo>
                  <a:lnTo>
                    <a:pt x="176" y="0"/>
                  </a:lnTo>
                  <a:lnTo>
                    <a:pt x="154" y="0"/>
                  </a:lnTo>
                  <a:lnTo>
                    <a:pt x="134" y="8"/>
                  </a:lnTo>
                  <a:lnTo>
                    <a:pt x="122" y="22"/>
                  </a:lnTo>
                  <a:lnTo>
                    <a:pt x="117" y="30"/>
                  </a:lnTo>
                  <a:lnTo>
                    <a:pt x="111" y="41"/>
                  </a:lnTo>
                  <a:lnTo>
                    <a:pt x="103" y="53"/>
                  </a:lnTo>
                  <a:lnTo>
                    <a:pt x="94" y="66"/>
                  </a:lnTo>
                  <a:lnTo>
                    <a:pt x="94" y="68"/>
                  </a:lnTo>
                  <a:lnTo>
                    <a:pt x="94" y="70"/>
                  </a:lnTo>
                  <a:lnTo>
                    <a:pt x="91" y="72"/>
                  </a:lnTo>
                  <a:lnTo>
                    <a:pt x="88" y="72"/>
                  </a:lnTo>
                  <a:lnTo>
                    <a:pt x="85" y="84"/>
                  </a:lnTo>
                  <a:lnTo>
                    <a:pt x="77" y="94"/>
                  </a:lnTo>
                  <a:lnTo>
                    <a:pt x="68" y="105"/>
                  </a:lnTo>
                  <a:lnTo>
                    <a:pt x="60" y="115"/>
                  </a:lnTo>
                  <a:lnTo>
                    <a:pt x="60" y="117"/>
                  </a:lnTo>
                  <a:lnTo>
                    <a:pt x="57" y="119"/>
                  </a:lnTo>
                  <a:lnTo>
                    <a:pt x="51" y="125"/>
                  </a:lnTo>
                  <a:lnTo>
                    <a:pt x="46" y="132"/>
                  </a:lnTo>
                  <a:lnTo>
                    <a:pt x="40" y="138"/>
                  </a:lnTo>
                  <a:lnTo>
                    <a:pt x="34" y="142"/>
                  </a:lnTo>
                  <a:lnTo>
                    <a:pt x="20" y="154"/>
                  </a:lnTo>
                  <a:lnTo>
                    <a:pt x="9" y="165"/>
                  </a:lnTo>
                  <a:lnTo>
                    <a:pt x="3" y="175"/>
                  </a:lnTo>
                  <a:lnTo>
                    <a:pt x="0" y="183"/>
                  </a:lnTo>
                  <a:lnTo>
                    <a:pt x="0" y="185"/>
                  </a:lnTo>
                  <a:lnTo>
                    <a:pt x="3" y="187"/>
                  </a:lnTo>
                  <a:lnTo>
                    <a:pt x="6" y="187"/>
                  </a:lnTo>
                  <a:lnTo>
                    <a:pt x="6" y="189"/>
                  </a:lnTo>
                  <a:lnTo>
                    <a:pt x="12" y="194"/>
                  </a:lnTo>
                  <a:lnTo>
                    <a:pt x="20" y="200"/>
                  </a:lnTo>
                  <a:lnTo>
                    <a:pt x="32" y="206"/>
                  </a:lnTo>
                  <a:lnTo>
                    <a:pt x="46" y="212"/>
                  </a:lnTo>
                  <a:lnTo>
                    <a:pt x="66" y="220"/>
                  </a:lnTo>
                  <a:lnTo>
                    <a:pt x="88" y="227"/>
                  </a:lnTo>
                  <a:lnTo>
                    <a:pt x="114" y="233"/>
                  </a:lnTo>
                  <a:lnTo>
                    <a:pt x="145" y="237"/>
                  </a:lnTo>
                  <a:close/>
                </a:path>
              </a:pathLst>
            </a:custGeom>
            <a:solidFill>
              <a:srgbClr val="7A111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defRPr/>
              </a:pPr>
              <a:endParaRPr lang="en-US" sz="2400" kern="0">
                <a:solidFill>
                  <a:srgbClr val="FFFFFF"/>
                </a:solidFill>
                <a:latin typeface="Times New Roman" pitchFamily="18" charset="0"/>
                <a:cs typeface="+mn-cs"/>
              </a:endParaRPr>
            </a:p>
          </p:txBody>
        </p:sp>
        <p:sp>
          <p:nvSpPr>
            <p:cNvPr id="28" name="Freeform 39"/>
            <p:cNvSpPr>
              <a:spLocks/>
            </p:cNvSpPr>
            <p:nvPr/>
          </p:nvSpPr>
          <p:spPr bwMode="auto">
            <a:xfrm>
              <a:off x="3148" y="1307"/>
              <a:ext cx="301" cy="63"/>
            </a:xfrm>
            <a:custGeom>
              <a:avLst/>
              <a:gdLst>
                <a:gd name="T0" fmla="*/ 151 w 301"/>
                <a:gd name="T1" fmla="*/ 12 h 64"/>
                <a:gd name="T2" fmla="*/ 199 w 301"/>
                <a:gd name="T3" fmla="*/ 20 h 64"/>
                <a:gd name="T4" fmla="*/ 244 w 301"/>
                <a:gd name="T5" fmla="*/ 33 h 64"/>
                <a:gd name="T6" fmla="*/ 278 w 301"/>
                <a:gd name="T7" fmla="*/ 49 h 64"/>
                <a:gd name="T8" fmla="*/ 296 w 301"/>
                <a:gd name="T9" fmla="*/ 57 h 64"/>
                <a:gd name="T10" fmla="*/ 298 w 301"/>
                <a:gd name="T11" fmla="*/ 51 h 64"/>
                <a:gd name="T12" fmla="*/ 276 w 301"/>
                <a:gd name="T13" fmla="*/ 33 h 64"/>
                <a:gd name="T14" fmla="*/ 202 w 301"/>
                <a:gd name="T15" fmla="*/ 10 h 64"/>
                <a:gd name="T16" fmla="*/ 117 w 301"/>
                <a:gd name="T17" fmla="*/ 0 h 64"/>
                <a:gd name="T18" fmla="*/ 34 w 301"/>
                <a:gd name="T19" fmla="*/ 6 h 64"/>
                <a:gd name="T20" fmla="*/ 0 w 301"/>
                <a:gd name="T21" fmla="*/ 18 h 64"/>
                <a:gd name="T22" fmla="*/ 6 w 301"/>
                <a:gd name="T23" fmla="*/ 20 h 64"/>
                <a:gd name="T24" fmla="*/ 17 w 301"/>
                <a:gd name="T25" fmla="*/ 18 h 64"/>
                <a:gd name="T26" fmla="*/ 43 w 301"/>
                <a:gd name="T27" fmla="*/ 14 h 64"/>
                <a:gd name="T28" fmla="*/ 68 w 301"/>
                <a:gd name="T29" fmla="*/ 12 h 64"/>
                <a:gd name="T30" fmla="*/ 97 w 301"/>
                <a:gd name="T31" fmla="*/ 10 h 64"/>
                <a:gd name="T32" fmla="*/ 108 w 301"/>
                <a:gd name="T33" fmla="*/ 12 h 64"/>
                <a:gd name="T34" fmla="*/ 103 w 301"/>
                <a:gd name="T35" fmla="*/ 20 h 64"/>
                <a:gd name="T36" fmla="*/ 94 w 301"/>
                <a:gd name="T37" fmla="*/ 24 h 64"/>
                <a:gd name="T38" fmla="*/ 80 w 301"/>
                <a:gd name="T39" fmla="*/ 31 h 64"/>
                <a:gd name="T40" fmla="*/ 74 w 301"/>
                <a:gd name="T41" fmla="*/ 37 h 64"/>
                <a:gd name="T42" fmla="*/ 77 w 301"/>
                <a:gd name="T43" fmla="*/ 51 h 64"/>
                <a:gd name="T44" fmla="*/ 85 w 301"/>
                <a:gd name="T45" fmla="*/ 60 h 64"/>
                <a:gd name="T46" fmla="*/ 85 w 301"/>
                <a:gd name="T47" fmla="*/ 60 h 64"/>
                <a:gd name="T48" fmla="*/ 88 w 301"/>
                <a:gd name="T49" fmla="*/ 60 h 64"/>
                <a:gd name="T50" fmla="*/ 94 w 301"/>
                <a:gd name="T51" fmla="*/ 64 h 64"/>
                <a:gd name="T52" fmla="*/ 105 w 301"/>
                <a:gd name="T53" fmla="*/ 62 h 64"/>
                <a:gd name="T54" fmla="*/ 117 w 301"/>
                <a:gd name="T55" fmla="*/ 53 h 64"/>
                <a:gd name="T56" fmla="*/ 122 w 301"/>
                <a:gd name="T57" fmla="*/ 43 h 64"/>
                <a:gd name="T58" fmla="*/ 120 w 301"/>
                <a:gd name="T59" fmla="*/ 29 h 64"/>
                <a:gd name="T60" fmla="*/ 111 w 301"/>
                <a:gd name="T61" fmla="*/ 20 h 64"/>
                <a:gd name="T62" fmla="*/ 120 w 301"/>
                <a:gd name="T63" fmla="*/ 12 h 6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01"/>
                <a:gd name="T97" fmla="*/ 0 h 64"/>
                <a:gd name="T98" fmla="*/ 301 w 301"/>
                <a:gd name="T99" fmla="*/ 64 h 6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01" h="64">
                  <a:moveTo>
                    <a:pt x="122" y="10"/>
                  </a:moveTo>
                  <a:lnTo>
                    <a:pt x="151" y="12"/>
                  </a:lnTo>
                  <a:lnTo>
                    <a:pt x="176" y="14"/>
                  </a:lnTo>
                  <a:lnTo>
                    <a:pt x="199" y="20"/>
                  </a:lnTo>
                  <a:lnTo>
                    <a:pt x="222" y="24"/>
                  </a:lnTo>
                  <a:lnTo>
                    <a:pt x="244" y="33"/>
                  </a:lnTo>
                  <a:lnTo>
                    <a:pt x="261" y="39"/>
                  </a:lnTo>
                  <a:lnTo>
                    <a:pt x="278" y="49"/>
                  </a:lnTo>
                  <a:lnTo>
                    <a:pt x="293" y="57"/>
                  </a:lnTo>
                  <a:lnTo>
                    <a:pt x="296" y="57"/>
                  </a:lnTo>
                  <a:lnTo>
                    <a:pt x="296" y="55"/>
                  </a:lnTo>
                  <a:lnTo>
                    <a:pt x="298" y="51"/>
                  </a:lnTo>
                  <a:lnTo>
                    <a:pt x="301" y="49"/>
                  </a:lnTo>
                  <a:lnTo>
                    <a:pt x="276" y="33"/>
                  </a:lnTo>
                  <a:lnTo>
                    <a:pt x="242" y="20"/>
                  </a:lnTo>
                  <a:lnTo>
                    <a:pt x="202" y="10"/>
                  </a:lnTo>
                  <a:lnTo>
                    <a:pt x="159" y="4"/>
                  </a:lnTo>
                  <a:lnTo>
                    <a:pt x="117" y="0"/>
                  </a:lnTo>
                  <a:lnTo>
                    <a:pt x="74" y="2"/>
                  </a:lnTo>
                  <a:lnTo>
                    <a:pt x="34" y="6"/>
                  </a:lnTo>
                  <a:lnTo>
                    <a:pt x="0" y="16"/>
                  </a:lnTo>
                  <a:lnTo>
                    <a:pt x="0" y="18"/>
                  </a:lnTo>
                  <a:lnTo>
                    <a:pt x="3" y="20"/>
                  </a:lnTo>
                  <a:lnTo>
                    <a:pt x="6" y="20"/>
                  </a:lnTo>
                  <a:lnTo>
                    <a:pt x="6" y="22"/>
                  </a:lnTo>
                  <a:lnTo>
                    <a:pt x="17" y="18"/>
                  </a:lnTo>
                  <a:lnTo>
                    <a:pt x="32" y="16"/>
                  </a:lnTo>
                  <a:lnTo>
                    <a:pt x="43" y="14"/>
                  </a:lnTo>
                  <a:lnTo>
                    <a:pt x="57" y="12"/>
                  </a:lnTo>
                  <a:lnTo>
                    <a:pt x="68" y="12"/>
                  </a:lnTo>
                  <a:lnTo>
                    <a:pt x="83" y="10"/>
                  </a:lnTo>
                  <a:lnTo>
                    <a:pt x="97" y="10"/>
                  </a:lnTo>
                  <a:lnTo>
                    <a:pt x="111" y="10"/>
                  </a:lnTo>
                  <a:lnTo>
                    <a:pt x="108" y="12"/>
                  </a:lnTo>
                  <a:lnTo>
                    <a:pt x="105" y="16"/>
                  </a:lnTo>
                  <a:lnTo>
                    <a:pt x="103" y="20"/>
                  </a:lnTo>
                  <a:lnTo>
                    <a:pt x="103" y="22"/>
                  </a:lnTo>
                  <a:lnTo>
                    <a:pt x="94" y="24"/>
                  </a:lnTo>
                  <a:lnTo>
                    <a:pt x="85" y="27"/>
                  </a:lnTo>
                  <a:lnTo>
                    <a:pt x="80" y="31"/>
                  </a:lnTo>
                  <a:lnTo>
                    <a:pt x="74" y="33"/>
                  </a:lnTo>
                  <a:lnTo>
                    <a:pt x="74" y="37"/>
                  </a:lnTo>
                  <a:lnTo>
                    <a:pt x="74" y="43"/>
                  </a:lnTo>
                  <a:lnTo>
                    <a:pt x="77" y="51"/>
                  </a:lnTo>
                  <a:lnTo>
                    <a:pt x="83" y="57"/>
                  </a:lnTo>
                  <a:lnTo>
                    <a:pt x="85" y="60"/>
                  </a:lnTo>
                  <a:lnTo>
                    <a:pt x="88" y="60"/>
                  </a:lnTo>
                  <a:lnTo>
                    <a:pt x="91" y="62"/>
                  </a:lnTo>
                  <a:lnTo>
                    <a:pt x="94" y="64"/>
                  </a:lnTo>
                  <a:lnTo>
                    <a:pt x="105" y="62"/>
                  </a:lnTo>
                  <a:lnTo>
                    <a:pt x="114" y="57"/>
                  </a:lnTo>
                  <a:lnTo>
                    <a:pt x="117" y="53"/>
                  </a:lnTo>
                  <a:lnTo>
                    <a:pt x="122" y="47"/>
                  </a:lnTo>
                  <a:lnTo>
                    <a:pt x="122" y="43"/>
                  </a:lnTo>
                  <a:lnTo>
                    <a:pt x="122" y="37"/>
                  </a:lnTo>
                  <a:lnTo>
                    <a:pt x="120" y="29"/>
                  </a:lnTo>
                  <a:lnTo>
                    <a:pt x="111" y="22"/>
                  </a:lnTo>
                  <a:lnTo>
                    <a:pt x="111" y="20"/>
                  </a:lnTo>
                  <a:lnTo>
                    <a:pt x="114" y="16"/>
                  </a:lnTo>
                  <a:lnTo>
                    <a:pt x="120" y="12"/>
                  </a:lnTo>
                  <a:lnTo>
                    <a:pt x="122"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defRPr/>
              </a:pPr>
              <a:endParaRPr lang="en-US" sz="2400" kern="0">
                <a:solidFill>
                  <a:srgbClr val="FFFFFF"/>
                </a:solidFill>
                <a:latin typeface="Times New Roman" pitchFamily="18" charset="0"/>
                <a:cs typeface="+mn-cs"/>
              </a:endParaRPr>
            </a:p>
          </p:txBody>
        </p:sp>
        <p:sp>
          <p:nvSpPr>
            <p:cNvPr id="29" name="Freeform 40"/>
            <p:cNvSpPr>
              <a:spLocks/>
            </p:cNvSpPr>
            <p:nvPr/>
          </p:nvSpPr>
          <p:spPr bwMode="auto">
            <a:xfrm>
              <a:off x="3226" y="1363"/>
              <a:ext cx="16" cy="17"/>
            </a:xfrm>
            <a:custGeom>
              <a:avLst/>
              <a:gdLst>
                <a:gd name="T0" fmla="*/ 6 w 17"/>
                <a:gd name="T1" fmla="*/ 0 h 17"/>
                <a:gd name="T2" fmla="*/ 8 w 17"/>
                <a:gd name="T3" fmla="*/ 3 h 17"/>
                <a:gd name="T4" fmla="*/ 8 w 17"/>
                <a:gd name="T5" fmla="*/ 3 h 17"/>
                <a:gd name="T6" fmla="*/ 8 w 17"/>
                <a:gd name="T7" fmla="*/ 3 h 17"/>
                <a:gd name="T8" fmla="*/ 11 w 17"/>
                <a:gd name="T9" fmla="*/ 3 h 17"/>
                <a:gd name="T10" fmla="*/ 11 w 17"/>
                <a:gd name="T11" fmla="*/ 3 h 17"/>
                <a:gd name="T12" fmla="*/ 14 w 17"/>
                <a:gd name="T13" fmla="*/ 5 h 17"/>
                <a:gd name="T14" fmla="*/ 17 w 17"/>
                <a:gd name="T15" fmla="*/ 7 h 17"/>
                <a:gd name="T16" fmla="*/ 17 w 17"/>
                <a:gd name="T17" fmla="*/ 7 h 17"/>
                <a:gd name="T18" fmla="*/ 17 w 17"/>
                <a:gd name="T19" fmla="*/ 9 h 17"/>
                <a:gd name="T20" fmla="*/ 17 w 17"/>
                <a:gd name="T21" fmla="*/ 11 h 17"/>
                <a:gd name="T22" fmla="*/ 14 w 17"/>
                <a:gd name="T23" fmla="*/ 13 h 17"/>
                <a:gd name="T24" fmla="*/ 8 w 17"/>
                <a:gd name="T25" fmla="*/ 13 h 17"/>
                <a:gd name="T26" fmla="*/ 8 w 17"/>
                <a:gd name="T27" fmla="*/ 17 h 17"/>
                <a:gd name="T28" fmla="*/ 6 w 17"/>
                <a:gd name="T29" fmla="*/ 17 h 17"/>
                <a:gd name="T30" fmla="*/ 6 w 17"/>
                <a:gd name="T31" fmla="*/ 13 h 17"/>
                <a:gd name="T32" fmla="*/ 0 w 17"/>
                <a:gd name="T33" fmla="*/ 11 h 17"/>
                <a:gd name="T34" fmla="*/ 0 w 17"/>
                <a:gd name="T35" fmla="*/ 9 h 17"/>
                <a:gd name="T36" fmla="*/ 0 w 17"/>
                <a:gd name="T37" fmla="*/ 5 h 17"/>
                <a:gd name="T38" fmla="*/ 6 w 17"/>
                <a:gd name="T39" fmla="*/ 0 h 1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7"/>
                <a:gd name="T61" fmla="*/ 0 h 17"/>
                <a:gd name="T62" fmla="*/ 17 w 17"/>
                <a:gd name="T63" fmla="*/ 17 h 1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7" h="17">
                  <a:moveTo>
                    <a:pt x="6" y="0"/>
                  </a:moveTo>
                  <a:lnTo>
                    <a:pt x="8" y="3"/>
                  </a:lnTo>
                  <a:lnTo>
                    <a:pt x="11" y="3"/>
                  </a:lnTo>
                  <a:lnTo>
                    <a:pt x="14" y="5"/>
                  </a:lnTo>
                  <a:lnTo>
                    <a:pt x="17" y="7"/>
                  </a:lnTo>
                  <a:lnTo>
                    <a:pt x="17" y="9"/>
                  </a:lnTo>
                  <a:lnTo>
                    <a:pt x="17" y="11"/>
                  </a:lnTo>
                  <a:lnTo>
                    <a:pt x="14" y="13"/>
                  </a:lnTo>
                  <a:lnTo>
                    <a:pt x="8" y="13"/>
                  </a:lnTo>
                  <a:lnTo>
                    <a:pt x="8" y="17"/>
                  </a:lnTo>
                  <a:lnTo>
                    <a:pt x="6" y="17"/>
                  </a:lnTo>
                  <a:lnTo>
                    <a:pt x="6" y="13"/>
                  </a:lnTo>
                  <a:lnTo>
                    <a:pt x="0" y="11"/>
                  </a:lnTo>
                  <a:lnTo>
                    <a:pt x="0" y="9"/>
                  </a:lnTo>
                  <a:lnTo>
                    <a:pt x="0" y="5"/>
                  </a:lnTo>
                  <a:lnTo>
                    <a:pt x="6" y="0"/>
                  </a:lnTo>
                  <a:close/>
                </a:path>
              </a:pathLst>
            </a:custGeom>
            <a:solidFill>
              <a:srgbClr val="7A111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defRPr/>
              </a:pPr>
              <a:endParaRPr lang="en-US" sz="2400" kern="0">
                <a:solidFill>
                  <a:srgbClr val="FFFFFF"/>
                </a:solidFill>
                <a:latin typeface="Times New Roman" pitchFamily="18" charset="0"/>
                <a:cs typeface="+mn-cs"/>
              </a:endParaRPr>
            </a:p>
          </p:txBody>
        </p:sp>
        <p:sp>
          <p:nvSpPr>
            <p:cNvPr id="30" name="Freeform 41"/>
            <p:cNvSpPr>
              <a:spLocks/>
            </p:cNvSpPr>
            <p:nvPr/>
          </p:nvSpPr>
          <p:spPr bwMode="auto">
            <a:xfrm>
              <a:off x="3590" y="2377"/>
              <a:ext cx="29" cy="37"/>
            </a:xfrm>
            <a:custGeom>
              <a:avLst/>
              <a:gdLst>
                <a:gd name="T0" fmla="*/ 0 w 28"/>
                <a:gd name="T1" fmla="*/ 0 h 37"/>
                <a:gd name="T2" fmla="*/ 0 w 28"/>
                <a:gd name="T3" fmla="*/ 0 h 37"/>
                <a:gd name="T4" fmla="*/ 0 w 28"/>
                <a:gd name="T5" fmla="*/ 21 h 37"/>
                <a:gd name="T6" fmla="*/ 0 w 28"/>
                <a:gd name="T7" fmla="*/ 33 h 37"/>
                <a:gd name="T8" fmla="*/ 0 w 28"/>
                <a:gd name="T9" fmla="*/ 37 h 37"/>
                <a:gd name="T10" fmla="*/ 14 w 28"/>
                <a:gd name="T11" fmla="*/ 37 h 37"/>
                <a:gd name="T12" fmla="*/ 14 w 28"/>
                <a:gd name="T13" fmla="*/ 37 h 37"/>
                <a:gd name="T14" fmla="*/ 28 w 28"/>
                <a:gd name="T15" fmla="*/ 37 h 37"/>
                <a:gd name="T16" fmla="*/ 28 w 28"/>
                <a:gd name="T17" fmla="*/ 33 h 37"/>
                <a:gd name="T18" fmla="*/ 28 w 28"/>
                <a:gd name="T19" fmla="*/ 21 h 37"/>
                <a:gd name="T20" fmla="*/ 28 w 28"/>
                <a:gd name="T21" fmla="*/ 0 h 37"/>
                <a:gd name="T22" fmla="*/ 28 w 28"/>
                <a:gd name="T23" fmla="*/ 0 h 37"/>
                <a:gd name="T24" fmla="*/ 0 w 28"/>
                <a:gd name="T25" fmla="*/ 0 h 3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8"/>
                <a:gd name="T40" fmla="*/ 0 h 37"/>
                <a:gd name="T41" fmla="*/ 28 w 28"/>
                <a:gd name="T42" fmla="*/ 37 h 3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8" h="37">
                  <a:moveTo>
                    <a:pt x="0" y="0"/>
                  </a:moveTo>
                  <a:lnTo>
                    <a:pt x="0" y="0"/>
                  </a:lnTo>
                  <a:lnTo>
                    <a:pt x="0" y="21"/>
                  </a:lnTo>
                  <a:lnTo>
                    <a:pt x="0" y="33"/>
                  </a:lnTo>
                  <a:lnTo>
                    <a:pt x="0" y="37"/>
                  </a:lnTo>
                  <a:lnTo>
                    <a:pt x="14" y="37"/>
                  </a:lnTo>
                  <a:lnTo>
                    <a:pt x="28" y="37"/>
                  </a:lnTo>
                  <a:lnTo>
                    <a:pt x="28" y="33"/>
                  </a:lnTo>
                  <a:lnTo>
                    <a:pt x="28" y="21"/>
                  </a:lnTo>
                  <a:lnTo>
                    <a:pt x="28"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defRPr/>
              </a:pPr>
              <a:endParaRPr lang="en-US" sz="2400" kern="0">
                <a:solidFill>
                  <a:srgbClr val="FFFFFF"/>
                </a:solidFill>
                <a:latin typeface="Times New Roman" pitchFamily="18" charset="0"/>
                <a:cs typeface="+mn-cs"/>
              </a:endParaRPr>
            </a:p>
          </p:txBody>
        </p:sp>
        <p:sp>
          <p:nvSpPr>
            <p:cNvPr id="31" name="Freeform 42"/>
            <p:cNvSpPr>
              <a:spLocks/>
            </p:cNvSpPr>
            <p:nvPr/>
          </p:nvSpPr>
          <p:spPr bwMode="auto">
            <a:xfrm>
              <a:off x="3024" y="2186"/>
              <a:ext cx="595" cy="190"/>
            </a:xfrm>
            <a:custGeom>
              <a:avLst/>
              <a:gdLst>
                <a:gd name="T0" fmla="*/ 29 w 596"/>
                <a:gd name="T1" fmla="*/ 190 h 190"/>
                <a:gd name="T2" fmla="*/ 29 w 596"/>
                <a:gd name="T3" fmla="*/ 190 h 190"/>
                <a:gd name="T4" fmla="*/ 35 w 596"/>
                <a:gd name="T5" fmla="*/ 149 h 190"/>
                <a:gd name="T6" fmla="*/ 52 w 596"/>
                <a:gd name="T7" fmla="*/ 114 h 190"/>
                <a:gd name="T8" fmla="*/ 77 w 596"/>
                <a:gd name="T9" fmla="*/ 85 h 190"/>
                <a:gd name="T10" fmla="*/ 111 w 596"/>
                <a:gd name="T11" fmla="*/ 62 h 190"/>
                <a:gd name="T12" fmla="*/ 151 w 596"/>
                <a:gd name="T13" fmla="*/ 41 h 190"/>
                <a:gd name="T14" fmla="*/ 196 w 596"/>
                <a:gd name="T15" fmla="*/ 31 h 190"/>
                <a:gd name="T16" fmla="*/ 245 w 596"/>
                <a:gd name="T17" fmla="*/ 23 h 190"/>
                <a:gd name="T18" fmla="*/ 298 w 596"/>
                <a:gd name="T19" fmla="*/ 21 h 190"/>
                <a:gd name="T20" fmla="*/ 352 w 596"/>
                <a:gd name="T21" fmla="*/ 25 h 190"/>
                <a:gd name="T22" fmla="*/ 401 w 596"/>
                <a:gd name="T23" fmla="*/ 33 h 190"/>
                <a:gd name="T24" fmla="*/ 446 w 596"/>
                <a:gd name="T25" fmla="*/ 46 h 190"/>
                <a:gd name="T26" fmla="*/ 486 w 596"/>
                <a:gd name="T27" fmla="*/ 66 h 190"/>
                <a:gd name="T28" fmla="*/ 520 w 596"/>
                <a:gd name="T29" fmla="*/ 89 h 190"/>
                <a:gd name="T30" fmla="*/ 545 w 596"/>
                <a:gd name="T31" fmla="*/ 118 h 190"/>
                <a:gd name="T32" fmla="*/ 562 w 596"/>
                <a:gd name="T33" fmla="*/ 151 h 190"/>
                <a:gd name="T34" fmla="*/ 568 w 596"/>
                <a:gd name="T35" fmla="*/ 190 h 190"/>
                <a:gd name="T36" fmla="*/ 596 w 596"/>
                <a:gd name="T37" fmla="*/ 190 h 190"/>
                <a:gd name="T38" fmla="*/ 591 w 596"/>
                <a:gd name="T39" fmla="*/ 147 h 190"/>
                <a:gd name="T40" fmla="*/ 568 w 596"/>
                <a:gd name="T41" fmla="*/ 109 h 190"/>
                <a:gd name="T42" fmla="*/ 543 w 596"/>
                <a:gd name="T43" fmla="*/ 76 h 190"/>
                <a:gd name="T44" fmla="*/ 503 w 596"/>
                <a:gd name="T45" fmla="*/ 50 h 190"/>
                <a:gd name="T46" fmla="*/ 457 w 596"/>
                <a:gd name="T47" fmla="*/ 29 h 190"/>
                <a:gd name="T48" fmla="*/ 406 w 596"/>
                <a:gd name="T49" fmla="*/ 12 h 190"/>
                <a:gd name="T50" fmla="*/ 352 w 596"/>
                <a:gd name="T51" fmla="*/ 4 h 190"/>
                <a:gd name="T52" fmla="*/ 298 w 596"/>
                <a:gd name="T53" fmla="*/ 0 h 190"/>
                <a:gd name="T54" fmla="*/ 245 w 596"/>
                <a:gd name="T55" fmla="*/ 2 h 190"/>
                <a:gd name="T56" fmla="*/ 191 w 596"/>
                <a:gd name="T57" fmla="*/ 10 h 190"/>
                <a:gd name="T58" fmla="*/ 140 w 596"/>
                <a:gd name="T59" fmla="*/ 25 h 190"/>
                <a:gd name="T60" fmla="*/ 94 w 596"/>
                <a:gd name="T61" fmla="*/ 46 h 190"/>
                <a:gd name="T62" fmla="*/ 54 w 596"/>
                <a:gd name="T63" fmla="*/ 72 h 190"/>
                <a:gd name="T64" fmla="*/ 29 w 596"/>
                <a:gd name="T65" fmla="*/ 105 h 190"/>
                <a:gd name="T66" fmla="*/ 6 w 596"/>
                <a:gd name="T67" fmla="*/ 145 h 190"/>
                <a:gd name="T68" fmla="*/ 0 w 596"/>
                <a:gd name="T69" fmla="*/ 190 h 190"/>
                <a:gd name="T70" fmla="*/ 0 w 596"/>
                <a:gd name="T71" fmla="*/ 190 h 190"/>
                <a:gd name="T72" fmla="*/ 29 w 596"/>
                <a:gd name="T73" fmla="*/ 190 h 19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96"/>
                <a:gd name="T112" fmla="*/ 0 h 190"/>
                <a:gd name="T113" fmla="*/ 596 w 596"/>
                <a:gd name="T114" fmla="*/ 190 h 19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96" h="190">
                  <a:moveTo>
                    <a:pt x="29" y="190"/>
                  </a:moveTo>
                  <a:lnTo>
                    <a:pt x="29" y="190"/>
                  </a:lnTo>
                  <a:lnTo>
                    <a:pt x="35" y="149"/>
                  </a:lnTo>
                  <a:lnTo>
                    <a:pt x="52" y="114"/>
                  </a:lnTo>
                  <a:lnTo>
                    <a:pt x="77" y="85"/>
                  </a:lnTo>
                  <a:lnTo>
                    <a:pt x="111" y="62"/>
                  </a:lnTo>
                  <a:lnTo>
                    <a:pt x="151" y="41"/>
                  </a:lnTo>
                  <a:lnTo>
                    <a:pt x="196" y="31"/>
                  </a:lnTo>
                  <a:lnTo>
                    <a:pt x="245" y="23"/>
                  </a:lnTo>
                  <a:lnTo>
                    <a:pt x="298" y="21"/>
                  </a:lnTo>
                  <a:lnTo>
                    <a:pt x="352" y="25"/>
                  </a:lnTo>
                  <a:lnTo>
                    <a:pt x="401" y="33"/>
                  </a:lnTo>
                  <a:lnTo>
                    <a:pt x="446" y="46"/>
                  </a:lnTo>
                  <a:lnTo>
                    <a:pt x="486" y="66"/>
                  </a:lnTo>
                  <a:lnTo>
                    <a:pt x="520" y="89"/>
                  </a:lnTo>
                  <a:lnTo>
                    <a:pt x="545" y="118"/>
                  </a:lnTo>
                  <a:lnTo>
                    <a:pt x="562" y="151"/>
                  </a:lnTo>
                  <a:lnTo>
                    <a:pt x="568" y="190"/>
                  </a:lnTo>
                  <a:lnTo>
                    <a:pt x="596" y="190"/>
                  </a:lnTo>
                  <a:lnTo>
                    <a:pt x="591" y="147"/>
                  </a:lnTo>
                  <a:lnTo>
                    <a:pt x="568" y="109"/>
                  </a:lnTo>
                  <a:lnTo>
                    <a:pt x="543" y="76"/>
                  </a:lnTo>
                  <a:lnTo>
                    <a:pt x="503" y="50"/>
                  </a:lnTo>
                  <a:lnTo>
                    <a:pt x="457" y="29"/>
                  </a:lnTo>
                  <a:lnTo>
                    <a:pt x="406" y="12"/>
                  </a:lnTo>
                  <a:lnTo>
                    <a:pt x="352" y="4"/>
                  </a:lnTo>
                  <a:lnTo>
                    <a:pt x="298" y="0"/>
                  </a:lnTo>
                  <a:lnTo>
                    <a:pt x="245" y="2"/>
                  </a:lnTo>
                  <a:lnTo>
                    <a:pt x="191" y="10"/>
                  </a:lnTo>
                  <a:lnTo>
                    <a:pt x="140" y="25"/>
                  </a:lnTo>
                  <a:lnTo>
                    <a:pt x="94" y="46"/>
                  </a:lnTo>
                  <a:lnTo>
                    <a:pt x="54" y="72"/>
                  </a:lnTo>
                  <a:lnTo>
                    <a:pt x="29" y="105"/>
                  </a:lnTo>
                  <a:lnTo>
                    <a:pt x="6" y="145"/>
                  </a:lnTo>
                  <a:lnTo>
                    <a:pt x="0" y="190"/>
                  </a:lnTo>
                  <a:lnTo>
                    <a:pt x="29" y="19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defRPr/>
              </a:pPr>
              <a:endParaRPr lang="en-US" sz="2400" kern="0">
                <a:solidFill>
                  <a:srgbClr val="FFFFFF"/>
                </a:solidFill>
                <a:latin typeface="Times New Roman" pitchFamily="18" charset="0"/>
                <a:cs typeface="+mn-cs"/>
              </a:endParaRPr>
            </a:p>
          </p:txBody>
        </p:sp>
        <p:sp>
          <p:nvSpPr>
            <p:cNvPr id="32" name="Freeform 43"/>
            <p:cNvSpPr>
              <a:spLocks/>
            </p:cNvSpPr>
            <p:nvPr/>
          </p:nvSpPr>
          <p:spPr bwMode="auto">
            <a:xfrm>
              <a:off x="3024" y="2377"/>
              <a:ext cx="29" cy="48"/>
            </a:xfrm>
            <a:custGeom>
              <a:avLst/>
              <a:gdLst>
                <a:gd name="T0" fmla="*/ 15 w 29"/>
                <a:gd name="T1" fmla="*/ 27 h 47"/>
                <a:gd name="T2" fmla="*/ 15 w 29"/>
                <a:gd name="T3" fmla="*/ 37 h 47"/>
                <a:gd name="T4" fmla="*/ 29 w 29"/>
                <a:gd name="T5" fmla="*/ 37 h 47"/>
                <a:gd name="T6" fmla="*/ 29 w 29"/>
                <a:gd name="T7" fmla="*/ 33 h 47"/>
                <a:gd name="T8" fmla="*/ 29 w 29"/>
                <a:gd name="T9" fmla="*/ 21 h 47"/>
                <a:gd name="T10" fmla="*/ 29 w 29"/>
                <a:gd name="T11" fmla="*/ 0 h 47"/>
                <a:gd name="T12" fmla="*/ 0 w 29"/>
                <a:gd name="T13" fmla="*/ 0 h 47"/>
                <a:gd name="T14" fmla="*/ 0 w 29"/>
                <a:gd name="T15" fmla="*/ 21 h 47"/>
                <a:gd name="T16" fmla="*/ 0 w 29"/>
                <a:gd name="T17" fmla="*/ 33 h 47"/>
                <a:gd name="T18" fmla="*/ 0 w 29"/>
                <a:gd name="T19" fmla="*/ 37 h 47"/>
                <a:gd name="T20" fmla="*/ 15 w 29"/>
                <a:gd name="T21" fmla="*/ 37 h 47"/>
                <a:gd name="T22" fmla="*/ 15 w 29"/>
                <a:gd name="T23" fmla="*/ 47 h 47"/>
                <a:gd name="T24" fmla="*/ 0 w 29"/>
                <a:gd name="T25" fmla="*/ 37 h 47"/>
                <a:gd name="T26" fmla="*/ 0 w 29"/>
                <a:gd name="T27" fmla="*/ 47 h 47"/>
                <a:gd name="T28" fmla="*/ 15 w 29"/>
                <a:gd name="T29" fmla="*/ 47 h 47"/>
                <a:gd name="T30" fmla="*/ 15 w 29"/>
                <a:gd name="T31" fmla="*/ 27 h 4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9"/>
                <a:gd name="T49" fmla="*/ 0 h 47"/>
                <a:gd name="T50" fmla="*/ 29 w 29"/>
                <a:gd name="T51" fmla="*/ 47 h 4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9" h="47">
                  <a:moveTo>
                    <a:pt x="15" y="27"/>
                  </a:moveTo>
                  <a:lnTo>
                    <a:pt x="15" y="37"/>
                  </a:lnTo>
                  <a:lnTo>
                    <a:pt x="29" y="37"/>
                  </a:lnTo>
                  <a:lnTo>
                    <a:pt x="29" y="33"/>
                  </a:lnTo>
                  <a:lnTo>
                    <a:pt x="29" y="21"/>
                  </a:lnTo>
                  <a:lnTo>
                    <a:pt x="29" y="0"/>
                  </a:lnTo>
                  <a:lnTo>
                    <a:pt x="0" y="0"/>
                  </a:lnTo>
                  <a:lnTo>
                    <a:pt x="0" y="21"/>
                  </a:lnTo>
                  <a:lnTo>
                    <a:pt x="0" y="33"/>
                  </a:lnTo>
                  <a:lnTo>
                    <a:pt x="0" y="37"/>
                  </a:lnTo>
                  <a:lnTo>
                    <a:pt x="15" y="37"/>
                  </a:lnTo>
                  <a:lnTo>
                    <a:pt x="15" y="47"/>
                  </a:lnTo>
                  <a:lnTo>
                    <a:pt x="0" y="37"/>
                  </a:lnTo>
                  <a:lnTo>
                    <a:pt x="0" y="47"/>
                  </a:lnTo>
                  <a:lnTo>
                    <a:pt x="15" y="47"/>
                  </a:lnTo>
                  <a:lnTo>
                    <a:pt x="15" y="2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defRPr/>
              </a:pPr>
              <a:endParaRPr lang="en-US" sz="2400" kern="0">
                <a:solidFill>
                  <a:srgbClr val="FFFFFF"/>
                </a:solidFill>
                <a:latin typeface="Times New Roman" pitchFamily="18" charset="0"/>
                <a:cs typeface="+mn-cs"/>
              </a:endParaRPr>
            </a:p>
          </p:txBody>
        </p:sp>
        <p:sp>
          <p:nvSpPr>
            <p:cNvPr id="33" name="Freeform 44"/>
            <p:cNvSpPr>
              <a:spLocks/>
            </p:cNvSpPr>
            <p:nvPr/>
          </p:nvSpPr>
          <p:spPr bwMode="auto">
            <a:xfrm>
              <a:off x="3038" y="2404"/>
              <a:ext cx="581" cy="21"/>
            </a:xfrm>
            <a:custGeom>
              <a:avLst/>
              <a:gdLst>
                <a:gd name="T0" fmla="*/ 553 w 581"/>
                <a:gd name="T1" fmla="*/ 10 h 20"/>
                <a:gd name="T2" fmla="*/ 567 w 581"/>
                <a:gd name="T3" fmla="*/ 0 h 20"/>
                <a:gd name="T4" fmla="*/ 0 w 581"/>
                <a:gd name="T5" fmla="*/ 0 h 20"/>
                <a:gd name="T6" fmla="*/ 0 w 581"/>
                <a:gd name="T7" fmla="*/ 20 h 20"/>
                <a:gd name="T8" fmla="*/ 567 w 581"/>
                <a:gd name="T9" fmla="*/ 20 h 20"/>
                <a:gd name="T10" fmla="*/ 581 w 581"/>
                <a:gd name="T11" fmla="*/ 10 h 20"/>
                <a:gd name="T12" fmla="*/ 567 w 581"/>
                <a:gd name="T13" fmla="*/ 20 h 20"/>
                <a:gd name="T14" fmla="*/ 581 w 581"/>
                <a:gd name="T15" fmla="*/ 20 h 20"/>
                <a:gd name="T16" fmla="*/ 581 w 581"/>
                <a:gd name="T17" fmla="*/ 10 h 20"/>
                <a:gd name="T18" fmla="*/ 553 w 581"/>
                <a:gd name="T19" fmla="*/ 10 h 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81"/>
                <a:gd name="T31" fmla="*/ 0 h 20"/>
                <a:gd name="T32" fmla="*/ 581 w 581"/>
                <a:gd name="T33" fmla="*/ 20 h 2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81" h="20">
                  <a:moveTo>
                    <a:pt x="553" y="10"/>
                  </a:moveTo>
                  <a:lnTo>
                    <a:pt x="567" y="0"/>
                  </a:lnTo>
                  <a:lnTo>
                    <a:pt x="0" y="0"/>
                  </a:lnTo>
                  <a:lnTo>
                    <a:pt x="0" y="20"/>
                  </a:lnTo>
                  <a:lnTo>
                    <a:pt x="567" y="20"/>
                  </a:lnTo>
                  <a:lnTo>
                    <a:pt x="581" y="10"/>
                  </a:lnTo>
                  <a:lnTo>
                    <a:pt x="567" y="20"/>
                  </a:lnTo>
                  <a:lnTo>
                    <a:pt x="581" y="20"/>
                  </a:lnTo>
                  <a:lnTo>
                    <a:pt x="581" y="10"/>
                  </a:lnTo>
                  <a:lnTo>
                    <a:pt x="553"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defRPr/>
              </a:pPr>
              <a:endParaRPr lang="en-US" sz="2400" kern="0">
                <a:solidFill>
                  <a:srgbClr val="FFFFFF"/>
                </a:solidFill>
                <a:latin typeface="Times New Roman" pitchFamily="18" charset="0"/>
                <a:cs typeface="+mn-cs"/>
              </a:endParaRPr>
            </a:p>
          </p:txBody>
        </p:sp>
        <p:sp>
          <p:nvSpPr>
            <p:cNvPr id="34" name="Freeform 45"/>
            <p:cNvSpPr>
              <a:spLocks/>
            </p:cNvSpPr>
            <p:nvPr/>
          </p:nvSpPr>
          <p:spPr bwMode="auto">
            <a:xfrm>
              <a:off x="3311" y="2200"/>
              <a:ext cx="29" cy="212"/>
            </a:xfrm>
            <a:custGeom>
              <a:avLst/>
              <a:gdLst>
                <a:gd name="T0" fmla="*/ 14 w 29"/>
                <a:gd name="T1" fmla="*/ 213 h 213"/>
                <a:gd name="T2" fmla="*/ 29 w 29"/>
                <a:gd name="T3" fmla="*/ 213 h 213"/>
                <a:gd name="T4" fmla="*/ 29 w 29"/>
                <a:gd name="T5" fmla="*/ 0 h 213"/>
                <a:gd name="T6" fmla="*/ 0 w 29"/>
                <a:gd name="T7" fmla="*/ 0 h 213"/>
                <a:gd name="T8" fmla="*/ 0 w 29"/>
                <a:gd name="T9" fmla="*/ 213 h 213"/>
                <a:gd name="T10" fmla="*/ 14 w 29"/>
                <a:gd name="T11" fmla="*/ 213 h 213"/>
                <a:gd name="T12" fmla="*/ 0 60000 65536"/>
                <a:gd name="T13" fmla="*/ 0 60000 65536"/>
                <a:gd name="T14" fmla="*/ 0 60000 65536"/>
                <a:gd name="T15" fmla="*/ 0 60000 65536"/>
                <a:gd name="T16" fmla="*/ 0 60000 65536"/>
                <a:gd name="T17" fmla="*/ 0 60000 65536"/>
                <a:gd name="T18" fmla="*/ 0 w 29"/>
                <a:gd name="T19" fmla="*/ 0 h 213"/>
                <a:gd name="T20" fmla="*/ 29 w 29"/>
                <a:gd name="T21" fmla="*/ 213 h 213"/>
              </a:gdLst>
              <a:ahLst/>
              <a:cxnLst>
                <a:cxn ang="T12">
                  <a:pos x="T0" y="T1"/>
                </a:cxn>
                <a:cxn ang="T13">
                  <a:pos x="T2" y="T3"/>
                </a:cxn>
                <a:cxn ang="T14">
                  <a:pos x="T4" y="T5"/>
                </a:cxn>
                <a:cxn ang="T15">
                  <a:pos x="T6" y="T7"/>
                </a:cxn>
                <a:cxn ang="T16">
                  <a:pos x="T8" y="T9"/>
                </a:cxn>
                <a:cxn ang="T17">
                  <a:pos x="T10" y="T11"/>
                </a:cxn>
              </a:cxnLst>
              <a:rect l="T18" t="T19" r="T20" b="T21"/>
              <a:pathLst>
                <a:path w="29" h="213">
                  <a:moveTo>
                    <a:pt x="14" y="213"/>
                  </a:moveTo>
                  <a:lnTo>
                    <a:pt x="29" y="213"/>
                  </a:lnTo>
                  <a:lnTo>
                    <a:pt x="29" y="0"/>
                  </a:lnTo>
                  <a:lnTo>
                    <a:pt x="0" y="0"/>
                  </a:lnTo>
                  <a:lnTo>
                    <a:pt x="0" y="213"/>
                  </a:lnTo>
                  <a:lnTo>
                    <a:pt x="14" y="2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defRPr/>
              </a:pPr>
              <a:endParaRPr lang="en-US" sz="2400" kern="0">
                <a:solidFill>
                  <a:srgbClr val="FFFFFF"/>
                </a:solidFill>
                <a:latin typeface="Times New Roman" pitchFamily="18" charset="0"/>
                <a:cs typeface="+mn-cs"/>
              </a:endParaRPr>
            </a:p>
          </p:txBody>
        </p:sp>
        <p:sp>
          <p:nvSpPr>
            <p:cNvPr id="35" name="Freeform 46"/>
            <p:cNvSpPr>
              <a:spLocks/>
            </p:cNvSpPr>
            <p:nvPr/>
          </p:nvSpPr>
          <p:spPr bwMode="auto">
            <a:xfrm>
              <a:off x="3316" y="2252"/>
              <a:ext cx="234" cy="165"/>
            </a:xfrm>
            <a:custGeom>
              <a:avLst/>
              <a:gdLst>
                <a:gd name="T0" fmla="*/ 8 w 235"/>
                <a:gd name="T1" fmla="*/ 161 h 167"/>
                <a:gd name="T2" fmla="*/ 17 w 235"/>
                <a:gd name="T3" fmla="*/ 167 h 167"/>
                <a:gd name="T4" fmla="*/ 235 w 235"/>
                <a:gd name="T5" fmla="*/ 12 h 167"/>
                <a:gd name="T6" fmla="*/ 218 w 235"/>
                <a:gd name="T7" fmla="*/ 0 h 167"/>
                <a:gd name="T8" fmla="*/ 0 w 235"/>
                <a:gd name="T9" fmla="*/ 155 h 167"/>
                <a:gd name="T10" fmla="*/ 8 w 235"/>
                <a:gd name="T11" fmla="*/ 161 h 167"/>
                <a:gd name="T12" fmla="*/ 0 60000 65536"/>
                <a:gd name="T13" fmla="*/ 0 60000 65536"/>
                <a:gd name="T14" fmla="*/ 0 60000 65536"/>
                <a:gd name="T15" fmla="*/ 0 60000 65536"/>
                <a:gd name="T16" fmla="*/ 0 60000 65536"/>
                <a:gd name="T17" fmla="*/ 0 60000 65536"/>
                <a:gd name="T18" fmla="*/ 0 w 235"/>
                <a:gd name="T19" fmla="*/ 0 h 167"/>
                <a:gd name="T20" fmla="*/ 235 w 235"/>
                <a:gd name="T21" fmla="*/ 167 h 167"/>
              </a:gdLst>
              <a:ahLst/>
              <a:cxnLst>
                <a:cxn ang="T12">
                  <a:pos x="T0" y="T1"/>
                </a:cxn>
                <a:cxn ang="T13">
                  <a:pos x="T2" y="T3"/>
                </a:cxn>
                <a:cxn ang="T14">
                  <a:pos x="T4" y="T5"/>
                </a:cxn>
                <a:cxn ang="T15">
                  <a:pos x="T6" y="T7"/>
                </a:cxn>
                <a:cxn ang="T16">
                  <a:pos x="T8" y="T9"/>
                </a:cxn>
                <a:cxn ang="T17">
                  <a:pos x="T10" y="T11"/>
                </a:cxn>
              </a:cxnLst>
              <a:rect l="T18" t="T19" r="T20" b="T21"/>
              <a:pathLst>
                <a:path w="235" h="167">
                  <a:moveTo>
                    <a:pt x="8" y="161"/>
                  </a:moveTo>
                  <a:lnTo>
                    <a:pt x="17" y="167"/>
                  </a:lnTo>
                  <a:lnTo>
                    <a:pt x="235" y="12"/>
                  </a:lnTo>
                  <a:lnTo>
                    <a:pt x="218" y="0"/>
                  </a:lnTo>
                  <a:lnTo>
                    <a:pt x="0" y="155"/>
                  </a:lnTo>
                  <a:lnTo>
                    <a:pt x="8" y="16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defRPr/>
              </a:pPr>
              <a:endParaRPr lang="en-US" sz="2400" kern="0">
                <a:solidFill>
                  <a:srgbClr val="FFFFFF"/>
                </a:solidFill>
                <a:latin typeface="Times New Roman" pitchFamily="18" charset="0"/>
                <a:cs typeface="+mn-cs"/>
              </a:endParaRPr>
            </a:p>
          </p:txBody>
        </p:sp>
        <p:sp>
          <p:nvSpPr>
            <p:cNvPr id="36" name="Freeform 47"/>
            <p:cNvSpPr>
              <a:spLocks/>
            </p:cNvSpPr>
            <p:nvPr/>
          </p:nvSpPr>
          <p:spPr bwMode="auto">
            <a:xfrm>
              <a:off x="3107" y="2248"/>
              <a:ext cx="225" cy="169"/>
            </a:xfrm>
            <a:custGeom>
              <a:avLst/>
              <a:gdLst>
                <a:gd name="T0" fmla="*/ 218 w 227"/>
                <a:gd name="T1" fmla="*/ 165 h 171"/>
                <a:gd name="T2" fmla="*/ 227 w 227"/>
                <a:gd name="T3" fmla="*/ 159 h 171"/>
                <a:gd name="T4" fmla="*/ 17 w 227"/>
                <a:gd name="T5" fmla="*/ 0 h 171"/>
                <a:gd name="T6" fmla="*/ 0 w 227"/>
                <a:gd name="T7" fmla="*/ 12 h 171"/>
                <a:gd name="T8" fmla="*/ 210 w 227"/>
                <a:gd name="T9" fmla="*/ 171 h 171"/>
                <a:gd name="T10" fmla="*/ 218 w 227"/>
                <a:gd name="T11" fmla="*/ 165 h 171"/>
                <a:gd name="T12" fmla="*/ 0 60000 65536"/>
                <a:gd name="T13" fmla="*/ 0 60000 65536"/>
                <a:gd name="T14" fmla="*/ 0 60000 65536"/>
                <a:gd name="T15" fmla="*/ 0 60000 65536"/>
                <a:gd name="T16" fmla="*/ 0 60000 65536"/>
                <a:gd name="T17" fmla="*/ 0 60000 65536"/>
                <a:gd name="T18" fmla="*/ 0 w 227"/>
                <a:gd name="T19" fmla="*/ 0 h 171"/>
                <a:gd name="T20" fmla="*/ 227 w 227"/>
                <a:gd name="T21" fmla="*/ 171 h 171"/>
              </a:gdLst>
              <a:ahLst/>
              <a:cxnLst>
                <a:cxn ang="T12">
                  <a:pos x="T0" y="T1"/>
                </a:cxn>
                <a:cxn ang="T13">
                  <a:pos x="T2" y="T3"/>
                </a:cxn>
                <a:cxn ang="T14">
                  <a:pos x="T4" y="T5"/>
                </a:cxn>
                <a:cxn ang="T15">
                  <a:pos x="T6" y="T7"/>
                </a:cxn>
                <a:cxn ang="T16">
                  <a:pos x="T8" y="T9"/>
                </a:cxn>
                <a:cxn ang="T17">
                  <a:pos x="T10" y="T11"/>
                </a:cxn>
              </a:cxnLst>
              <a:rect l="T18" t="T19" r="T20" b="T21"/>
              <a:pathLst>
                <a:path w="227" h="171">
                  <a:moveTo>
                    <a:pt x="218" y="165"/>
                  </a:moveTo>
                  <a:lnTo>
                    <a:pt x="227" y="159"/>
                  </a:lnTo>
                  <a:lnTo>
                    <a:pt x="17" y="0"/>
                  </a:lnTo>
                  <a:lnTo>
                    <a:pt x="0" y="12"/>
                  </a:lnTo>
                  <a:lnTo>
                    <a:pt x="210" y="171"/>
                  </a:lnTo>
                  <a:lnTo>
                    <a:pt x="218" y="16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defRPr/>
              </a:pPr>
              <a:endParaRPr lang="en-US" sz="2400" kern="0">
                <a:solidFill>
                  <a:srgbClr val="FFFFFF"/>
                </a:solidFill>
                <a:latin typeface="Times New Roman" pitchFamily="18" charset="0"/>
                <a:cs typeface="+mn-cs"/>
              </a:endParaRPr>
            </a:p>
          </p:txBody>
        </p:sp>
        <p:sp>
          <p:nvSpPr>
            <p:cNvPr id="37" name="Freeform 48"/>
            <p:cNvSpPr>
              <a:spLocks/>
            </p:cNvSpPr>
            <p:nvPr/>
          </p:nvSpPr>
          <p:spPr bwMode="auto">
            <a:xfrm>
              <a:off x="1749" y="1719"/>
              <a:ext cx="321" cy="269"/>
            </a:xfrm>
            <a:custGeom>
              <a:avLst/>
              <a:gdLst>
                <a:gd name="T0" fmla="*/ 134 w 321"/>
                <a:gd name="T1" fmla="*/ 6 h 270"/>
                <a:gd name="T2" fmla="*/ 136 w 321"/>
                <a:gd name="T3" fmla="*/ 20 h 270"/>
                <a:gd name="T4" fmla="*/ 136 w 321"/>
                <a:gd name="T5" fmla="*/ 37 h 270"/>
                <a:gd name="T6" fmla="*/ 139 w 321"/>
                <a:gd name="T7" fmla="*/ 61 h 270"/>
                <a:gd name="T8" fmla="*/ 159 w 321"/>
                <a:gd name="T9" fmla="*/ 70 h 270"/>
                <a:gd name="T10" fmla="*/ 202 w 321"/>
                <a:gd name="T11" fmla="*/ 68 h 270"/>
                <a:gd name="T12" fmla="*/ 233 w 321"/>
                <a:gd name="T13" fmla="*/ 72 h 270"/>
                <a:gd name="T14" fmla="*/ 261 w 321"/>
                <a:gd name="T15" fmla="*/ 82 h 270"/>
                <a:gd name="T16" fmla="*/ 290 w 321"/>
                <a:gd name="T17" fmla="*/ 92 h 270"/>
                <a:gd name="T18" fmla="*/ 315 w 321"/>
                <a:gd name="T19" fmla="*/ 99 h 270"/>
                <a:gd name="T20" fmla="*/ 298 w 321"/>
                <a:gd name="T21" fmla="*/ 101 h 270"/>
                <a:gd name="T22" fmla="*/ 256 w 321"/>
                <a:gd name="T23" fmla="*/ 105 h 270"/>
                <a:gd name="T24" fmla="*/ 239 w 321"/>
                <a:gd name="T25" fmla="*/ 101 h 270"/>
                <a:gd name="T26" fmla="*/ 227 w 321"/>
                <a:gd name="T27" fmla="*/ 101 h 270"/>
                <a:gd name="T28" fmla="*/ 241 w 321"/>
                <a:gd name="T29" fmla="*/ 113 h 270"/>
                <a:gd name="T30" fmla="*/ 281 w 321"/>
                <a:gd name="T31" fmla="*/ 144 h 270"/>
                <a:gd name="T32" fmla="*/ 301 w 321"/>
                <a:gd name="T33" fmla="*/ 175 h 270"/>
                <a:gd name="T34" fmla="*/ 315 w 321"/>
                <a:gd name="T35" fmla="*/ 194 h 270"/>
                <a:gd name="T36" fmla="*/ 309 w 321"/>
                <a:gd name="T37" fmla="*/ 194 h 270"/>
                <a:gd name="T38" fmla="*/ 292 w 321"/>
                <a:gd name="T39" fmla="*/ 181 h 270"/>
                <a:gd name="T40" fmla="*/ 264 w 321"/>
                <a:gd name="T41" fmla="*/ 171 h 270"/>
                <a:gd name="T42" fmla="*/ 216 w 321"/>
                <a:gd name="T43" fmla="*/ 150 h 270"/>
                <a:gd name="T44" fmla="*/ 216 w 321"/>
                <a:gd name="T45" fmla="*/ 177 h 270"/>
                <a:gd name="T46" fmla="*/ 213 w 321"/>
                <a:gd name="T47" fmla="*/ 243 h 270"/>
                <a:gd name="T48" fmla="*/ 199 w 321"/>
                <a:gd name="T49" fmla="*/ 245 h 270"/>
                <a:gd name="T50" fmla="*/ 153 w 321"/>
                <a:gd name="T51" fmla="*/ 185 h 270"/>
                <a:gd name="T52" fmla="*/ 142 w 321"/>
                <a:gd name="T53" fmla="*/ 146 h 270"/>
                <a:gd name="T54" fmla="*/ 136 w 321"/>
                <a:gd name="T55" fmla="*/ 156 h 270"/>
                <a:gd name="T56" fmla="*/ 125 w 321"/>
                <a:gd name="T57" fmla="*/ 187 h 270"/>
                <a:gd name="T58" fmla="*/ 77 w 321"/>
                <a:gd name="T59" fmla="*/ 231 h 270"/>
                <a:gd name="T60" fmla="*/ 74 w 321"/>
                <a:gd name="T61" fmla="*/ 210 h 270"/>
                <a:gd name="T62" fmla="*/ 82 w 321"/>
                <a:gd name="T63" fmla="*/ 140 h 270"/>
                <a:gd name="T64" fmla="*/ 102 w 321"/>
                <a:gd name="T65" fmla="*/ 117 h 270"/>
                <a:gd name="T66" fmla="*/ 97 w 321"/>
                <a:gd name="T67" fmla="*/ 115 h 270"/>
                <a:gd name="T68" fmla="*/ 82 w 321"/>
                <a:gd name="T69" fmla="*/ 125 h 270"/>
                <a:gd name="T70" fmla="*/ 68 w 321"/>
                <a:gd name="T71" fmla="*/ 130 h 270"/>
                <a:gd name="T72" fmla="*/ 48 w 321"/>
                <a:gd name="T73" fmla="*/ 130 h 270"/>
                <a:gd name="T74" fmla="*/ 20 w 321"/>
                <a:gd name="T75" fmla="*/ 132 h 270"/>
                <a:gd name="T76" fmla="*/ 17 w 321"/>
                <a:gd name="T77" fmla="*/ 128 h 270"/>
                <a:gd name="T78" fmla="*/ 40 w 321"/>
                <a:gd name="T79" fmla="*/ 109 h 270"/>
                <a:gd name="T80" fmla="*/ 74 w 321"/>
                <a:gd name="T81" fmla="*/ 88 h 270"/>
                <a:gd name="T82" fmla="*/ 119 w 321"/>
                <a:gd name="T83" fmla="*/ 76 h 270"/>
                <a:gd name="T84" fmla="*/ 136 w 321"/>
                <a:gd name="T85" fmla="*/ 66 h 270"/>
                <a:gd name="T86" fmla="*/ 131 w 321"/>
                <a:gd name="T87" fmla="*/ 39 h 270"/>
                <a:gd name="T88" fmla="*/ 131 w 321"/>
                <a:gd name="T89" fmla="*/ 20 h 270"/>
                <a:gd name="T90" fmla="*/ 131 w 321"/>
                <a:gd name="T91" fmla="*/ 6 h 270"/>
                <a:gd name="T92" fmla="*/ 134 w 321"/>
                <a:gd name="T93" fmla="*/ 0 h 27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21"/>
                <a:gd name="T142" fmla="*/ 0 h 270"/>
                <a:gd name="T143" fmla="*/ 321 w 321"/>
                <a:gd name="T144" fmla="*/ 270 h 27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21" h="270">
                  <a:moveTo>
                    <a:pt x="134" y="0"/>
                  </a:moveTo>
                  <a:lnTo>
                    <a:pt x="134" y="6"/>
                  </a:lnTo>
                  <a:lnTo>
                    <a:pt x="136" y="12"/>
                  </a:lnTo>
                  <a:lnTo>
                    <a:pt x="136" y="20"/>
                  </a:lnTo>
                  <a:lnTo>
                    <a:pt x="136" y="26"/>
                  </a:lnTo>
                  <a:lnTo>
                    <a:pt x="136" y="37"/>
                  </a:lnTo>
                  <a:lnTo>
                    <a:pt x="136" y="49"/>
                  </a:lnTo>
                  <a:lnTo>
                    <a:pt x="139" y="61"/>
                  </a:lnTo>
                  <a:lnTo>
                    <a:pt x="145" y="72"/>
                  </a:lnTo>
                  <a:lnTo>
                    <a:pt x="159" y="70"/>
                  </a:lnTo>
                  <a:lnTo>
                    <a:pt x="179" y="68"/>
                  </a:lnTo>
                  <a:lnTo>
                    <a:pt x="202" y="68"/>
                  </a:lnTo>
                  <a:lnTo>
                    <a:pt x="224" y="70"/>
                  </a:lnTo>
                  <a:lnTo>
                    <a:pt x="233" y="72"/>
                  </a:lnTo>
                  <a:lnTo>
                    <a:pt x="247" y="76"/>
                  </a:lnTo>
                  <a:lnTo>
                    <a:pt x="261" y="82"/>
                  </a:lnTo>
                  <a:lnTo>
                    <a:pt x="275" y="86"/>
                  </a:lnTo>
                  <a:lnTo>
                    <a:pt x="290" y="92"/>
                  </a:lnTo>
                  <a:lnTo>
                    <a:pt x="304" y="97"/>
                  </a:lnTo>
                  <a:lnTo>
                    <a:pt x="315" y="99"/>
                  </a:lnTo>
                  <a:lnTo>
                    <a:pt x="321" y="99"/>
                  </a:lnTo>
                  <a:lnTo>
                    <a:pt x="298" y="101"/>
                  </a:lnTo>
                  <a:lnTo>
                    <a:pt x="275" y="103"/>
                  </a:lnTo>
                  <a:lnTo>
                    <a:pt x="256" y="105"/>
                  </a:lnTo>
                  <a:lnTo>
                    <a:pt x="244" y="103"/>
                  </a:lnTo>
                  <a:lnTo>
                    <a:pt x="239" y="101"/>
                  </a:lnTo>
                  <a:lnTo>
                    <a:pt x="233" y="101"/>
                  </a:lnTo>
                  <a:lnTo>
                    <a:pt x="227" y="101"/>
                  </a:lnTo>
                  <a:lnTo>
                    <a:pt x="221" y="101"/>
                  </a:lnTo>
                  <a:lnTo>
                    <a:pt x="241" y="113"/>
                  </a:lnTo>
                  <a:lnTo>
                    <a:pt x="261" y="128"/>
                  </a:lnTo>
                  <a:lnTo>
                    <a:pt x="281" y="144"/>
                  </a:lnTo>
                  <a:lnTo>
                    <a:pt x="292" y="167"/>
                  </a:lnTo>
                  <a:lnTo>
                    <a:pt x="301" y="175"/>
                  </a:lnTo>
                  <a:lnTo>
                    <a:pt x="309" y="183"/>
                  </a:lnTo>
                  <a:lnTo>
                    <a:pt x="315" y="194"/>
                  </a:lnTo>
                  <a:lnTo>
                    <a:pt x="315" y="202"/>
                  </a:lnTo>
                  <a:lnTo>
                    <a:pt x="309" y="194"/>
                  </a:lnTo>
                  <a:lnTo>
                    <a:pt x="301" y="185"/>
                  </a:lnTo>
                  <a:lnTo>
                    <a:pt x="292" y="181"/>
                  </a:lnTo>
                  <a:lnTo>
                    <a:pt x="281" y="177"/>
                  </a:lnTo>
                  <a:lnTo>
                    <a:pt x="264" y="171"/>
                  </a:lnTo>
                  <a:lnTo>
                    <a:pt x="241" y="163"/>
                  </a:lnTo>
                  <a:lnTo>
                    <a:pt x="216" y="150"/>
                  </a:lnTo>
                  <a:lnTo>
                    <a:pt x="202" y="138"/>
                  </a:lnTo>
                  <a:lnTo>
                    <a:pt x="216" y="177"/>
                  </a:lnTo>
                  <a:lnTo>
                    <a:pt x="216" y="212"/>
                  </a:lnTo>
                  <a:lnTo>
                    <a:pt x="213" y="243"/>
                  </a:lnTo>
                  <a:lnTo>
                    <a:pt x="219" y="270"/>
                  </a:lnTo>
                  <a:lnTo>
                    <a:pt x="199" y="245"/>
                  </a:lnTo>
                  <a:lnTo>
                    <a:pt x="173" y="218"/>
                  </a:lnTo>
                  <a:lnTo>
                    <a:pt x="153" y="185"/>
                  </a:lnTo>
                  <a:lnTo>
                    <a:pt x="148" y="144"/>
                  </a:lnTo>
                  <a:lnTo>
                    <a:pt x="142" y="146"/>
                  </a:lnTo>
                  <a:lnTo>
                    <a:pt x="139" y="150"/>
                  </a:lnTo>
                  <a:lnTo>
                    <a:pt x="136" y="156"/>
                  </a:lnTo>
                  <a:lnTo>
                    <a:pt x="136" y="165"/>
                  </a:lnTo>
                  <a:lnTo>
                    <a:pt x="125" y="187"/>
                  </a:lnTo>
                  <a:lnTo>
                    <a:pt x="102" y="210"/>
                  </a:lnTo>
                  <a:lnTo>
                    <a:pt x="77" y="231"/>
                  </a:lnTo>
                  <a:lnTo>
                    <a:pt x="57" y="253"/>
                  </a:lnTo>
                  <a:lnTo>
                    <a:pt x="74" y="210"/>
                  </a:lnTo>
                  <a:lnTo>
                    <a:pt x="77" y="171"/>
                  </a:lnTo>
                  <a:lnTo>
                    <a:pt x="82" y="140"/>
                  </a:lnTo>
                  <a:lnTo>
                    <a:pt x="102" y="121"/>
                  </a:lnTo>
                  <a:lnTo>
                    <a:pt x="102" y="117"/>
                  </a:lnTo>
                  <a:lnTo>
                    <a:pt x="99" y="115"/>
                  </a:lnTo>
                  <a:lnTo>
                    <a:pt x="97" y="115"/>
                  </a:lnTo>
                  <a:lnTo>
                    <a:pt x="91" y="119"/>
                  </a:lnTo>
                  <a:lnTo>
                    <a:pt x="82" y="125"/>
                  </a:lnTo>
                  <a:lnTo>
                    <a:pt x="77" y="130"/>
                  </a:lnTo>
                  <a:lnTo>
                    <a:pt x="68" y="130"/>
                  </a:lnTo>
                  <a:lnTo>
                    <a:pt x="60" y="130"/>
                  </a:lnTo>
                  <a:lnTo>
                    <a:pt x="48" y="130"/>
                  </a:lnTo>
                  <a:lnTo>
                    <a:pt x="34" y="130"/>
                  </a:lnTo>
                  <a:lnTo>
                    <a:pt x="20" y="132"/>
                  </a:lnTo>
                  <a:lnTo>
                    <a:pt x="0" y="134"/>
                  </a:lnTo>
                  <a:lnTo>
                    <a:pt x="17" y="128"/>
                  </a:lnTo>
                  <a:lnTo>
                    <a:pt x="28" y="119"/>
                  </a:lnTo>
                  <a:lnTo>
                    <a:pt x="40" y="109"/>
                  </a:lnTo>
                  <a:lnTo>
                    <a:pt x="54" y="99"/>
                  </a:lnTo>
                  <a:lnTo>
                    <a:pt x="74" y="88"/>
                  </a:lnTo>
                  <a:lnTo>
                    <a:pt x="97" y="80"/>
                  </a:lnTo>
                  <a:lnTo>
                    <a:pt x="119" y="76"/>
                  </a:lnTo>
                  <a:lnTo>
                    <a:pt x="136" y="76"/>
                  </a:lnTo>
                  <a:lnTo>
                    <a:pt x="136" y="66"/>
                  </a:lnTo>
                  <a:lnTo>
                    <a:pt x="134" y="53"/>
                  </a:lnTo>
                  <a:lnTo>
                    <a:pt x="131" y="39"/>
                  </a:lnTo>
                  <a:lnTo>
                    <a:pt x="131" y="28"/>
                  </a:lnTo>
                  <a:lnTo>
                    <a:pt x="131" y="20"/>
                  </a:lnTo>
                  <a:lnTo>
                    <a:pt x="131" y="12"/>
                  </a:lnTo>
                  <a:lnTo>
                    <a:pt x="131" y="6"/>
                  </a:lnTo>
                  <a:lnTo>
                    <a:pt x="128" y="2"/>
                  </a:lnTo>
                  <a:lnTo>
                    <a:pt x="134" y="0"/>
                  </a:lnTo>
                  <a:close/>
                </a:path>
              </a:pathLst>
            </a:custGeom>
            <a:solidFill>
              <a:srgbClr val="C1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defRPr/>
              </a:pPr>
              <a:endParaRPr lang="en-US" sz="2400" kern="0">
                <a:solidFill>
                  <a:srgbClr val="FFFFFF"/>
                </a:solidFill>
                <a:latin typeface="Times New Roman" pitchFamily="18" charset="0"/>
                <a:cs typeface="+mn-cs"/>
              </a:endParaRPr>
            </a:p>
          </p:txBody>
        </p:sp>
        <p:sp>
          <p:nvSpPr>
            <p:cNvPr id="38" name="Freeform 49"/>
            <p:cNvSpPr>
              <a:spLocks/>
            </p:cNvSpPr>
            <p:nvPr/>
          </p:nvSpPr>
          <p:spPr bwMode="auto">
            <a:xfrm>
              <a:off x="3094" y="1480"/>
              <a:ext cx="251" cy="146"/>
            </a:xfrm>
            <a:custGeom>
              <a:avLst/>
              <a:gdLst>
                <a:gd name="T0" fmla="*/ 52 w 250"/>
                <a:gd name="T1" fmla="*/ 4 h 145"/>
                <a:gd name="T2" fmla="*/ 71 w 250"/>
                <a:gd name="T3" fmla="*/ 23 h 145"/>
                <a:gd name="T4" fmla="*/ 63 w 250"/>
                <a:gd name="T5" fmla="*/ 25 h 145"/>
                <a:gd name="T6" fmla="*/ 15 w 250"/>
                <a:gd name="T7" fmla="*/ 15 h 145"/>
                <a:gd name="T8" fmla="*/ 6 w 250"/>
                <a:gd name="T9" fmla="*/ 23 h 145"/>
                <a:gd name="T10" fmla="*/ 20 w 250"/>
                <a:gd name="T11" fmla="*/ 31 h 145"/>
                <a:gd name="T12" fmla="*/ 15 w 250"/>
                <a:gd name="T13" fmla="*/ 37 h 145"/>
                <a:gd name="T14" fmla="*/ 0 w 250"/>
                <a:gd name="T15" fmla="*/ 52 h 145"/>
                <a:gd name="T16" fmla="*/ 12 w 250"/>
                <a:gd name="T17" fmla="*/ 68 h 145"/>
                <a:gd name="T18" fmla="*/ 43 w 250"/>
                <a:gd name="T19" fmla="*/ 74 h 145"/>
                <a:gd name="T20" fmla="*/ 57 w 250"/>
                <a:gd name="T21" fmla="*/ 87 h 145"/>
                <a:gd name="T22" fmla="*/ 86 w 250"/>
                <a:gd name="T23" fmla="*/ 116 h 145"/>
                <a:gd name="T24" fmla="*/ 108 w 250"/>
                <a:gd name="T25" fmla="*/ 122 h 145"/>
                <a:gd name="T26" fmla="*/ 128 w 250"/>
                <a:gd name="T27" fmla="*/ 112 h 145"/>
                <a:gd name="T28" fmla="*/ 142 w 250"/>
                <a:gd name="T29" fmla="*/ 116 h 145"/>
                <a:gd name="T30" fmla="*/ 191 w 250"/>
                <a:gd name="T31" fmla="*/ 138 h 145"/>
                <a:gd name="T32" fmla="*/ 205 w 250"/>
                <a:gd name="T33" fmla="*/ 134 h 145"/>
                <a:gd name="T34" fmla="*/ 199 w 250"/>
                <a:gd name="T35" fmla="*/ 110 h 145"/>
                <a:gd name="T36" fmla="*/ 208 w 250"/>
                <a:gd name="T37" fmla="*/ 105 h 145"/>
                <a:gd name="T38" fmla="*/ 239 w 250"/>
                <a:gd name="T39" fmla="*/ 107 h 145"/>
                <a:gd name="T40" fmla="*/ 236 w 250"/>
                <a:gd name="T41" fmla="*/ 95 h 145"/>
                <a:gd name="T42" fmla="*/ 202 w 250"/>
                <a:gd name="T43" fmla="*/ 70 h 145"/>
                <a:gd name="T44" fmla="*/ 196 w 250"/>
                <a:gd name="T45" fmla="*/ 64 h 145"/>
                <a:gd name="T46" fmla="*/ 205 w 250"/>
                <a:gd name="T47" fmla="*/ 56 h 145"/>
                <a:gd name="T48" fmla="*/ 196 w 250"/>
                <a:gd name="T49" fmla="*/ 48 h 145"/>
                <a:gd name="T50" fmla="*/ 154 w 250"/>
                <a:gd name="T51" fmla="*/ 31 h 145"/>
                <a:gd name="T52" fmla="*/ 137 w 250"/>
                <a:gd name="T53" fmla="*/ 27 h 145"/>
                <a:gd name="T54" fmla="*/ 128 w 250"/>
                <a:gd name="T55" fmla="*/ 19 h 145"/>
                <a:gd name="T56" fmla="*/ 114 w 250"/>
                <a:gd name="T57" fmla="*/ 17 h 145"/>
                <a:gd name="T58" fmla="*/ 88 w 250"/>
                <a:gd name="T59" fmla="*/ 25 h 145"/>
                <a:gd name="T60" fmla="*/ 80 w 250"/>
                <a:gd name="T61" fmla="*/ 25 h 145"/>
                <a:gd name="T62" fmla="*/ 60 w 250"/>
                <a:gd name="T63" fmla="*/ 8 h 145"/>
                <a:gd name="T64" fmla="*/ 52 w 250"/>
                <a:gd name="T65" fmla="*/ 2 h 145"/>
                <a:gd name="T66" fmla="*/ 46 w 250"/>
                <a:gd name="T67" fmla="*/ 0 h 14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50"/>
                <a:gd name="T103" fmla="*/ 0 h 145"/>
                <a:gd name="T104" fmla="*/ 250 w 250"/>
                <a:gd name="T105" fmla="*/ 145 h 14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50" h="145">
                  <a:moveTo>
                    <a:pt x="46" y="0"/>
                  </a:moveTo>
                  <a:lnTo>
                    <a:pt x="52" y="4"/>
                  </a:lnTo>
                  <a:lnTo>
                    <a:pt x="63" y="15"/>
                  </a:lnTo>
                  <a:lnTo>
                    <a:pt x="71" y="23"/>
                  </a:lnTo>
                  <a:lnTo>
                    <a:pt x="80" y="29"/>
                  </a:lnTo>
                  <a:lnTo>
                    <a:pt x="63" y="25"/>
                  </a:lnTo>
                  <a:lnTo>
                    <a:pt x="37" y="19"/>
                  </a:lnTo>
                  <a:lnTo>
                    <a:pt x="15" y="15"/>
                  </a:lnTo>
                  <a:lnTo>
                    <a:pt x="0" y="19"/>
                  </a:lnTo>
                  <a:lnTo>
                    <a:pt x="6" y="23"/>
                  </a:lnTo>
                  <a:lnTo>
                    <a:pt x="15" y="27"/>
                  </a:lnTo>
                  <a:lnTo>
                    <a:pt x="20" y="31"/>
                  </a:lnTo>
                  <a:lnTo>
                    <a:pt x="29" y="35"/>
                  </a:lnTo>
                  <a:lnTo>
                    <a:pt x="15" y="37"/>
                  </a:lnTo>
                  <a:lnTo>
                    <a:pt x="6" y="41"/>
                  </a:lnTo>
                  <a:lnTo>
                    <a:pt x="0" y="52"/>
                  </a:lnTo>
                  <a:lnTo>
                    <a:pt x="0" y="66"/>
                  </a:lnTo>
                  <a:lnTo>
                    <a:pt x="12" y="68"/>
                  </a:lnTo>
                  <a:lnTo>
                    <a:pt x="29" y="70"/>
                  </a:lnTo>
                  <a:lnTo>
                    <a:pt x="43" y="74"/>
                  </a:lnTo>
                  <a:lnTo>
                    <a:pt x="54" y="74"/>
                  </a:lnTo>
                  <a:lnTo>
                    <a:pt x="57" y="87"/>
                  </a:lnTo>
                  <a:lnTo>
                    <a:pt x="71" y="101"/>
                  </a:lnTo>
                  <a:lnTo>
                    <a:pt x="86" y="116"/>
                  </a:lnTo>
                  <a:lnTo>
                    <a:pt x="97" y="126"/>
                  </a:lnTo>
                  <a:lnTo>
                    <a:pt x="108" y="122"/>
                  </a:lnTo>
                  <a:lnTo>
                    <a:pt x="120" y="116"/>
                  </a:lnTo>
                  <a:lnTo>
                    <a:pt x="128" y="112"/>
                  </a:lnTo>
                  <a:lnTo>
                    <a:pt x="125" y="105"/>
                  </a:lnTo>
                  <a:lnTo>
                    <a:pt x="142" y="116"/>
                  </a:lnTo>
                  <a:lnTo>
                    <a:pt x="168" y="128"/>
                  </a:lnTo>
                  <a:lnTo>
                    <a:pt x="191" y="138"/>
                  </a:lnTo>
                  <a:lnTo>
                    <a:pt x="208" y="145"/>
                  </a:lnTo>
                  <a:lnTo>
                    <a:pt x="205" y="134"/>
                  </a:lnTo>
                  <a:lnTo>
                    <a:pt x="205" y="122"/>
                  </a:lnTo>
                  <a:lnTo>
                    <a:pt x="199" y="110"/>
                  </a:lnTo>
                  <a:lnTo>
                    <a:pt x="188" y="99"/>
                  </a:lnTo>
                  <a:lnTo>
                    <a:pt x="208" y="105"/>
                  </a:lnTo>
                  <a:lnTo>
                    <a:pt x="225" y="105"/>
                  </a:lnTo>
                  <a:lnTo>
                    <a:pt x="239" y="107"/>
                  </a:lnTo>
                  <a:lnTo>
                    <a:pt x="250" y="107"/>
                  </a:lnTo>
                  <a:lnTo>
                    <a:pt x="236" y="95"/>
                  </a:lnTo>
                  <a:lnTo>
                    <a:pt x="219" y="83"/>
                  </a:lnTo>
                  <a:lnTo>
                    <a:pt x="202" y="70"/>
                  </a:lnTo>
                  <a:lnTo>
                    <a:pt x="188" y="66"/>
                  </a:lnTo>
                  <a:lnTo>
                    <a:pt x="196" y="64"/>
                  </a:lnTo>
                  <a:lnTo>
                    <a:pt x="202" y="60"/>
                  </a:lnTo>
                  <a:lnTo>
                    <a:pt x="205" y="56"/>
                  </a:lnTo>
                  <a:lnTo>
                    <a:pt x="210" y="54"/>
                  </a:lnTo>
                  <a:lnTo>
                    <a:pt x="196" y="48"/>
                  </a:lnTo>
                  <a:lnTo>
                    <a:pt x="176" y="39"/>
                  </a:lnTo>
                  <a:lnTo>
                    <a:pt x="154" y="31"/>
                  </a:lnTo>
                  <a:lnTo>
                    <a:pt x="137" y="31"/>
                  </a:lnTo>
                  <a:lnTo>
                    <a:pt x="137" y="27"/>
                  </a:lnTo>
                  <a:lnTo>
                    <a:pt x="134" y="23"/>
                  </a:lnTo>
                  <a:lnTo>
                    <a:pt x="128" y="19"/>
                  </a:lnTo>
                  <a:lnTo>
                    <a:pt x="125" y="15"/>
                  </a:lnTo>
                  <a:lnTo>
                    <a:pt x="114" y="17"/>
                  </a:lnTo>
                  <a:lnTo>
                    <a:pt x="100" y="19"/>
                  </a:lnTo>
                  <a:lnTo>
                    <a:pt x="88" y="25"/>
                  </a:lnTo>
                  <a:lnTo>
                    <a:pt x="86" y="31"/>
                  </a:lnTo>
                  <a:lnTo>
                    <a:pt x="80" y="25"/>
                  </a:lnTo>
                  <a:lnTo>
                    <a:pt x="69" y="17"/>
                  </a:lnTo>
                  <a:lnTo>
                    <a:pt x="60" y="8"/>
                  </a:lnTo>
                  <a:lnTo>
                    <a:pt x="54" y="4"/>
                  </a:lnTo>
                  <a:lnTo>
                    <a:pt x="52" y="2"/>
                  </a:lnTo>
                  <a:lnTo>
                    <a:pt x="49" y="2"/>
                  </a:lnTo>
                  <a:lnTo>
                    <a:pt x="46" y="0"/>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defRPr/>
              </a:pPr>
              <a:endParaRPr lang="en-US" sz="2400" kern="0">
                <a:solidFill>
                  <a:srgbClr val="FFFFFF"/>
                </a:solidFill>
                <a:latin typeface="Times New Roman" pitchFamily="18" charset="0"/>
                <a:cs typeface="+mn-cs"/>
              </a:endParaRPr>
            </a:p>
          </p:txBody>
        </p:sp>
        <p:sp>
          <p:nvSpPr>
            <p:cNvPr id="39" name="Freeform 50"/>
            <p:cNvSpPr>
              <a:spLocks/>
            </p:cNvSpPr>
            <p:nvPr/>
          </p:nvSpPr>
          <p:spPr bwMode="auto">
            <a:xfrm>
              <a:off x="4182" y="2229"/>
              <a:ext cx="352" cy="304"/>
            </a:xfrm>
            <a:custGeom>
              <a:avLst/>
              <a:gdLst>
                <a:gd name="T0" fmla="*/ 148 w 352"/>
                <a:gd name="T1" fmla="*/ 15 h 304"/>
                <a:gd name="T2" fmla="*/ 157 w 352"/>
                <a:gd name="T3" fmla="*/ 46 h 304"/>
                <a:gd name="T4" fmla="*/ 148 w 352"/>
                <a:gd name="T5" fmla="*/ 50 h 304"/>
                <a:gd name="T6" fmla="*/ 123 w 352"/>
                <a:gd name="T7" fmla="*/ 38 h 304"/>
                <a:gd name="T8" fmla="*/ 97 w 352"/>
                <a:gd name="T9" fmla="*/ 25 h 304"/>
                <a:gd name="T10" fmla="*/ 71 w 352"/>
                <a:gd name="T11" fmla="*/ 11 h 304"/>
                <a:gd name="T12" fmla="*/ 60 w 352"/>
                <a:gd name="T13" fmla="*/ 9 h 304"/>
                <a:gd name="T14" fmla="*/ 32 w 352"/>
                <a:gd name="T15" fmla="*/ 5 h 304"/>
                <a:gd name="T16" fmla="*/ 29 w 352"/>
                <a:gd name="T17" fmla="*/ 13 h 304"/>
                <a:gd name="T18" fmla="*/ 15 w 352"/>
                <a:gd name="T19" fmla="*/ 35 h 304"/>
                <a:gd name="T20" fmla="*/ 15 w 352"/>
                <a:gd name="T21" fmla="*/ 46 h 304"/>
                <a:gd name="T22" fmla="*/ 46 w 352"/>
                <a:gd name="T23" fmla="*/ 60 h 304"/>
                <a:gd name="T24" fmla="*/ 60 w 352"/>
                <a:gd name="T25" fmla="*/ 79 h 304"/>
                <a:gd name="T26" fmla="*/ 52 w 352"/>
                <a:gd name="T27" fmla="*/ 97 h 304"/>
                <a:gd name="T28" fmla="*/ 52 w 352"/>
                <a:gd name="T29" fmla="*/ 120 h 304"/>
                <a:gd name="T30" fmla="*/ 60 w 352"/>
                <a:gd name="T31" fmla="*/ 147 h 304"/>
                <a:gd name="T32" fmla="*/ 83 w 352"/>
                <a:gd name="T33" fmla="*/ 157 h 304"/>
                <a:gd name="T34" fmla="*/ 120 w 352"/>
                <a:gd name="T35" fmla="*/ 151 h 304"/>
                <a:gd name="T36" fmla="*/ 142 w 352"/>
                <a:gd name="T37" fmla="*/ 166 h 304"/>
                <a:gd name="T38" fmla="*/ 159 w 352"/>
                <a:gd name="T39" fmla="*/ 205 h 304"/>
                <a:gd name="T40" fmla="*/ 174 w 352"/>
                <a:gd name="T41" fmla="*/ 223 h 304"/>
                <a:gd name="T42" fmla="*/ 196 w 352"/>
                <a:gd name="T43" fmla="*/ 240 h 304"/>
                <a:gd name="T44" fmla="*/ 219 w 352"/>
                <a:gd name="T45" fmla="*/ 265 h 304"/>
                <a:gd name="T46" fmla="*/ 242 w 352"/>
                <a:gd name="T47" fmla="*/ 291 h 304"/>
                <a:gd name="T48" fmla="*/ 253 w 352"/>
                <a:gd name="T49" fmla="*/ 279 h 304"/>
                <a:gd name="T50" fmla="*/ 267 w 352"/>
                <a:gd name="T51" fmla="*/ 246 h 304"/>
                <a:gd name="T52" fmla="*/ 281 w 352"/>
                <a:gd name="T53" fmla="*/ 232 h 304"/>
                <a:gd name="T54" fmla="*/ 256 w 352"/>
                <a:gd name="T55" fmla="*/ 188 h 304"/>
                <a:gd name="T56" fmla="*/ 262 w 352"/>
                <a:gd name="T57" fmla="*/ 180 h 304"/>
                <a:gd name="T58" fmla="*/ 287 w 352"/>
                <a:gd name="T59" fmla="*/ 203 h 304"/>
                <a:gd name="T60" fmla="*/ 304 w 352"/>
                <a:gd name="T61" fmla="*/ 209 h 304"/>
                <a:gd name="T62" fmla="*/ 335 w 352"/>
                <a:gd name="T63" fmla="*/ 217 h 304"/>
                <a:gd name="T64" fmla="*/ 338 w 352"/>
                <a:gd name="T65" fmla="*/ 205 h 304"/>
                <a:gd name="T66" fmla="*/ 324 w 352"/>
                <a:gd name="T67" fmla="*/ 176 h 304"/>
                <a:gd name="T68" fmla="*/ 313 w 352"/>
                <a:gd name="T69" fmla="*/ 159 h 304"/>
                <a:gd name="T70" fmla="*/ 293 w 352"/>
                <a:gd name="T71" fmla="*/ 135 h 304"/>
                <a:gd name="T72" fmla="*/ 293 w 352"/>
                <a:gd name="T73" fmla="*/ 122 h 304"/>
                <a:gd name="T74" fmla="*/ 315 w 352"/>
                <a:gd name="T75" fmla="*/ 112 h 304"/>
                <a:gd name="T76" fmla="*/ 307 w 352"/>
                <a:gd name="T77" fmla="*/ 99 h 304"/>
                <a:gd name="T78" fmla="*/ 270 w 352"/>
                <a:gd name="T79" fmla="*/ 79 h 304"/>
                <a:gd name="T80" fmla="*/ 259 w 352"/>
                <a:gd name="T81" fmla="*/ 64 h 304"/>
                <a:gd name="T82" fmla="*/ 262 w 352"/>
                <a:gd name="T83" fmla="*/ 58 h 304"/>
                <a:gd name="T84" fmla="*/ 256 w 352"/>
                <a:gd name="T85" fmla="*/ 54 h 304"/>
                <a:gd name="T86" fmla="*/ 230 w 352"/>
                <a:gd name="T87" fmla="*/ 52 h 304"/>
                <a:gd name="T88" fmla="*/ 205 w 352"/>
                <a:gd name="T89" fmla="*/ 54 h 304"/>
                <a:gd name="T90" fmla="*/ 182 w 352"/>
                <a:gd name="T91" fmla="*/ 56 h 304"/>
                <a:gd name="T92" fmla="*/ 168 w 352"/>
                <a:gd name="T93" fmla="*/ 50 h 304"/>
                <a:gd name="T94" fmla="*/ 154 w 352"/>
                <a:gd name="T95" fmla="*/ 19 h 304"/>
                <a:gd name="T96" fmla="*/ 142 w 352"/>
                <a:gd name="T97" fmla="*/ 2 h 30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52"/>
                <a:gd name="T148" fmla="*/ 0 h 304"/>
                <a:gd name="T149" fmla="*/ 352 w 352"/>
                <a:gd name="T150" fmla="*/ 304 h 30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52" h="304">
                  <a:moveTo>
                    <a:pt x="142" y="2"/>
                  </a:moveTo>
                  <a:lnTo>
                    <a:pt x="148" y="15"/>
                  </a:lnTo>
                  <a:lnTo>
                    <a:pt x="154" y="31"/>
                  </a:lnTo>
                  <a:lnTo>
                    <a:pt x="157" y="46"/>
                  </a:lnTo>
                  <a:lnTo>
                    <a:pt x="154" y="52"/>
                  </a:lnTo>
                  <a:lnTo>
                    <a:pt x="148" y="50"/>
                  </a:lnTo>
                  <a:lnTo>
                    <a:pt x="137" y="44"/>
                  </a:lnTo>
                  <a:lnTo>
                    <a:pt x="123" y="38"/>
                  </a:lnTo>
                  <a:lnTo>
                    <a:pt x="111" y="31"/>
                  </a:lnTo>
                  <a:lnTo>
                    <a:pt x="97" y="25"/>
                  </a:lnTo>
                  <a:lnTo>
                    <a:pt x="83" y="17"/>
                  </a:lnTo>
                  <a:lnTo>
                    <a:pt x="71" y="11"/>
                  </a:lnTo>
                  <a:lnTo>
                    <a:pt x="66" y="7"/>
                  </a:lnTo>
                  <a:lnTo>
                    <a:pt x="60" y="9"/>
                  </a:lnTo>
                  <a:lnTo>
                    <a:pt x="46" y="9"/>
                  </a:lnTo>
                  <a:lnTo>
                    <a:pt x="32" y="5"/>
                  </a:lnTo>
                  <a:lnTo>
                    <a:pt x="20" y="0"/>
                  </a:lnTo>
                  <a:lnTo>
                    <a:pt x="29" y="13"/>
                  </a:lnTo>
                  <a:lnTo>
                    <a:pt x="26" y="25"/>
                  </a:lnTo>
                  <a:lnTo>
                    <a:pt x="15" y="35"/>
                  </a:lnTo>
                  <a:lnTo>
                    <a:pt x="0" y="40"/>
                  </a:lnTo>
                  <a:lnTo>
                    <a:pt x="15" y="46"/>
                  </a:lnTo>
                  <a:lnTo>
                    <a:pt x="32" y="52"/>
                  </a:lnTo>
                  <a:lnTo>
                    <a:pt x="46" y="60"/>
                  </a:lnTo>
                  <a:lnTo>
                    <a:pt x="57" y="68"/>
                  </a:lnTo>
                  <a:lnTo>
                    <a:pt x="60" y="79"/>
                  </a:lnTo>
                  <a:lnTo>
                    <a:pt x="57" y="87"/>
                  </a:lnTo>
                  <a:lnTo>
                    <a:pt x="52" y="97"/>
                  </a:lnTo>
                  <a:lnTo>
                    <a:pt x="49" y="108"/>
                  </a:lnTo>
                  <a:lnTo>
                    <a:pt x="52" y="120"/>
                  </a:lnTo>
                  <a:lnTo>
                    <a:pt x="57" y="132"/>
                  </a:lnTo>
                  <a:lnTo>
                    <a:pt x="60" y="147"/>
                  </a:lnTo>
                  <a:lnTo>
                    <a:pt x="63" y="159"/>
                  </a:lnTo>
                  <a:lnTo>
                    <a:pt x="83" y="157"/>
                  </a:lnTo>
                  <a:lnTo>
                    <a:pt x="103" y="153"/>
                  </a:lnTo>
                  <a:lnTo>
                    <a:pt x="120" y="151"/>
                  </a:lnTo>
                  <a:lnTo>
                    <a:pt x="134" y="153"/>
                  </a:lnTo>
                  <a:lnTo>
                    <a:pt x="142" y="166"/>
                  </a:lnTo>
                  <a:lnTo>
                    <a:pt x="154" y="184"/>
                  </a:lnTo>
                  <a:lnTo>
                    <a:pt x="159" y="205"/>
                  </a:lnTo>
                  <a:lnTo>
                    <a:pt x="165" y="221"/>
                  </a:lnTo>
                  <a:lnTo>
                    <a:pt x="174" y="223"/>
                  </a:lnTo>
                  <a:lnTo>
                    <a:pt x="185" y="230"/>
                  </a:lnTo>
                  <a:lnTo>
                    <a:pt x="196" y="240"/>
                  </a:lnTo>
                  <a:lnTo>
                    <a:pt x="208" y="250"/>
                  </a:lnTo>
                  <a:lnTo>
                    <a:pt x="219" y="265"/>
                  </a:lnTo>
                  <a:lnTo>
                    <a:pt x="230" y="277"/>
                  </a:lnTo>
                  <a:lnTo>
                    <a:pt x="242" y="291"/>
                  </a:lnTo>
                  <a:lnTo>
                    <a:pt x="250" y="304"/>
                  </a:lnTo>
                  <a:lnTo>
                    <a:pt x="253" y="279"/>
                  </a:lnTo>
                  <a:lnTo>
                    <a:pt x="256" y="258"/>
                  </a:lnTo>
                  <a:lnTo>
                    <a:pt x="267" y="246"/>
                  </a:lnTo>
                  <a:lnTo>
                    <a:pt x="287" y="250"/>
                  </a:lnTo>
                  <a:lnTo>
                    <a:pt x="281" y="232"/>
                  </a:lnTo>
                  <a:lnTo>
                    <a:pt x="267" y="207"/>
                  </a:lnTo>
                  <a:lnTo>
                    <a:pt x="256" y="188"/>
                  </a:lnTo>
                  <a:lnTo>
                    <a:pt x="253" y="178"/>
                  </a:lnTo>
                  <a:lnTo>
                    <a:pt x="262" y="180"/>
                  </a:lnTo>
                  <a:lnTo>
                    <a:pt x="276" y="190"/>
                  </a:lnTo>
                  <a:lnTo>
                    <a:pt x="287" y="203"/>
                  </a:lnTo>
                  <a:lnTo>
                    <a:pt x="296" y="213"/>
                  </a:lnTo>
                  <a:lnTo>
                    <a:pt x="304" y="209"/>
                  </a:lnTo>
                  <a:lnTo>
                    <a:pt x="321" y="211"/>
                  </a:lnTo>
                  <a:lnTo>
                    <a:pt x="335" y="217"/>
                  </a:lnTo>
                  <a:lnTo>
                    <a:pt x="352" y="227"/>
                  </a:lnTo>
                  <a:lnTo>
                    <a:pt x="338" y="205"/>
                  </a:lnTo>
                  <a:lnTo>
                    <a:pt x="327" y="186"/>
                  </a:lnTo>
                  <a:lnTo>
                    <a:pt x="324" y="176"/>
                  </a:lnTo>
                  <a:lnTo>
                    <a:pt x="327" y="174"/>
                  </a:lnTo>
                  <a:lnTo>
                    <a:pt x="313" y="159"/>
                  </a:lnTo>
                  <a:lnTo>
                    <a:pt x="301" y="147"/>
                  </a:lnTo>
                  <a:lnTo>
                    <a:pt x="293" y="135"/>
                  </a:lnTo>
                  <a:lnTo>
                    <a:pt x="290" y="128"/>
                  </a:lnTo>
                  <a:lnTo>
                    <a:pt x="293" y="122"/>
                  </a:lnTo>
                  <a:lnTo>
                    <a:pt x="304" y="116"/>
                  </a:lnTo>
                  <a:lnTo>
                    <a:pt x="315" y="112"/>
                  </a:lnTo>
                  <a:lnTo>
                    <a:pt x="327" y="112"/>
                  </a:lnTo>
                  <a:lnTo>
                    <a:pt x="307" y="99"/>
                  </a:lnTo>
                  <a:lnTo>
                    <a:pt x="287" y="89"/>
                  </a:lnTo>
                  <a:lnTo>
                    <a:pt x="270" y="79"/>
                  </a:lnTo>
                  <a:lnTo>
                    <a:pt x="262" y="71"/>
                  </a:lnTo>
                  <a:lnTo>
                    <a:pt x="259" y="64"/>
                  </a:lnTo>
                  <a:lnTo>
                    <a:pt x="259" y="60"/>
                  </a:lnTo>
                  <a:lnTo>
                    <a:pt x="262" y="58"/>
                  </a:lnTo>
                  <a:lnTo>
                    <a:pt x="264" y="56"/>
                  </a:lnTo>
                  <a:lnTo>
                    <a:pt x="256" y="54"/>
                  </a:lnTo>
                  <a:lnTo>
                    <a:pt x="242" y="52"/>
                  </a:lnTo>
                  <a:lnTo>
                    <a:pt x="230" y="52"/>
                  </a:lnTo>
                  <a:lnTo>
                    <a:pt x="216" y="52"/>
                  </a:lnTo>
                  <a:lnTo>
                    <a:pt x="205" y="54"/>
                  </a:lnTo>
                  <a:lnTo>
                    <a:pt x="191" y="54"/>
                  </a:lnTo>
                  <a:lnTo>
                    <a:pt x="182" y="56"/>
                  </a:lnTo>
                  <a:lnTo>
                    <a:pt x="174" y="58"/>
                  </a:lnTo>
                  <a:lnTo>
                    <a:pt x="168" y="50"/>
                  </a:lnTo>
                  <a:lnTo>
                    <a:pt x="162" y="33"/>
                  </a:lnTo>
                  <a:lnTo>
                    <a:pt x="154" y="19"/>
                  </a:lnTo>
                  <a:lnTo>
                    <a:pt x="151" y="9"/>
                  </a:lnTo>
                  <a:lnTo>
                    <a:pt x="142" y="2"/>
                  </a:lnTo>
                  <a:close/>
                </a:path>
              </a:pathLst>
            </a:custGeom>
            <a:solidFill>
              <a:srgbClr val="B2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defRPr/>
              </a:pPr>
              <a:endParaRPr lang="en-US" sz="2400" kern="0">
                <a:solidFill>
                  <a:srgbClr val="FFFFFF"/>
                </a:solidFill>
                <a:latin typeface="Times New Roman" pitchFamily="18" charset="0"/>
                <a:cs typeface="+mn-cs"/>
              </a:endParaRPr>
            </a:p>
          </p:txBody>
        </p:sp>
        <p:sp>
          <p:nvSpPr>
            <p:cNvPr id="40" name="Freeform 51"/>
            <p:cNvSpPr>
              <a:spLocks/>
            </p:cNvSpPr>
            <p:nvPr/>
          </p:nvSpPr>
          <p:spPr bwMode="auto">
            <a:xfrm>
              <a:off x="2162" y="1349"/>
              <a:ext cx="247" cy="208"/>
            </a:xfrm>
            <a:custGeom>
              <a:avLst/>
              <a:gdLst>
                <a:gd name="T0" fmla="*/ 8 w 247"/>
                <a:gd name="T1" fmla="*/ 41 h 209"/>
                <a:gd name="T2" fmla="*/ 22 w 247"/>
                <a:gd name="T3" fmla="*/ 43 h 209"/>
                <a:gd name="T4" fmla="*/ 28 w 247"/>
                <a:gd name="T5" fmla="*/ 56 h 209"/>
                <a:gd name="T6" fmla="*/ 22 w 247"/>
                <a:gd name="T7" fmla="*/ 87 h 209"/>
                <a:gd name="T8" fmla="*/ 31 w 247"/>
                <a:gd name="T9" fmla="*/ 97 h 209"/>
                <a:gd name="T10" fmla="*/ 39 w 247"/>
                <a:gd name="T11" fmla="*/ 95 h 209"/>
                <a:gd name="T12" fmla="*/ 48 w 247"/>
                <a:gd name="T13" fmla="*/ 109 h 209"/>
                <a:gd name="T14" fmla="*/ 65 w 247"/>
                <a:gd name="T15" fmla="*/ 153 h 209"/>
                <a:gd name="T16" fmla="*/ 79 w 247"/>
                <a:gd name="T17" fmla="*/ 157 h 209"/>
                <a:gd name="T18" fmla="*/ 88 w 247"/>
                <a:gd name="T19" fmla="*/ 145 h 209"/>
                <a:gd name="T20" fmla="*/ 105 w 247"/>
                <a:gd name="T21" fmla="*/ 157 h 209"/>
                <a:gd name="T22" fmla="*/ 142 w 247"/>
                <a:gd name="T23" fmla="*/ 200 h 209"/>
                <a:gd name="T24" fmla="*/ 156 w 247"/>
                <a:gd name="T25" fmla="*/ 202 h 209"/>
                <a:gd name="T26" fmla="*/ 159 w 247"/>
                <a:gd name="T27" fmla="*/ 190 h 209"/>
                <a:gd name="T28" fmla="*/ 167 w 247"/>
                <a:gd name="T29" fmla="*/ 188 h 209"/>
                <a:gd name="T30" fmla="*/ 187 w 247"/>
                <a:gd name="T31" fmla="*/ 200 h 209"/>
                <a:gd name="T32" fmla="*/ 198 w 247"/>
                <a:gd name="T33" fmla="*/ 196 h 209"/>
                <a:gd name="T34" fmla="*/ 198 w 247"/>
                <a:gd name="T35" fmla="*/ 186 h 209"/>
                <a:gd name="T36" fmla="*/ 204 w 247"/>
                <a:gd name="T37" fmla="*/ 182 h 209"/>
                <a:gd name="T38" fmla="*/ 215 w 247"/>
                <a:gd name="T39" fmla="*/ 194 h 209"/>
                <a:gd name="T40" fmla="*/ 224 w 247"/>
                <a:gd name="T41" fmla="*/ 190 h 209"/>
                <a:gd name="T42" fmla="*/ 224 w 247"/>
                <a:gd name="T43" fmla="*/ 180 h 209"/>
                <a:gd name="T44" fmla="*/ 230 w 247"/>
                <a:gd name="T45" fmla="*/ 173 h 209"/>
                <a:gd name="T46" fmla="*/ 244 w 247"/>
                <a:gd name="T47" fmla="*/ 173 h 209"/>
                <a:gd name="T48" fmla="*/ 247 w 247"/>
                <a:gd name="T49" fmla="*/ 163 h 209"/>
                <a:gd name="T50" fmla="*/ 235 w 247"/>
                <a:gd name="T51" fmla="*/ 151 h 209"/>
                <a:gd name="T52" fmla="*/ 235 w 247"/>
                <a:gd name="T53" fmla="*/ 140 h 209"/>
                <a:gd name="T54" fmla="*/ 244 w 247"/>
                <a:gd name="T55" fmla="*/ 132 h 209"/>
                <a:gd name="T56" fmla="*/ 238 w 247"/>
                <a:gd name="T57" fmla="*/ 120 h 209"/>
                <a:gd name="T58" fmla="*/ 218 w 247"/>
                <a:gd name="T59" fmla="*/ 116 h 209"/>
                <a:gd name="T60" fmla="*/ 215 w 247"/>
                <a:gd name="T61" fmla="*/ 105 h 209"/>
                <a:gd name="T62" fmla="*/ 227 w 247"/>
                <a:gd name="T63" fmla="*/ 91 h 209"/>
                <a:gd name="T64" fmla="*/ 215 w 247"/>
                <a:gd name="T65" fmla="*/ 76 h 209"/>
                <a:gd name="T66" fmla="*/ 170 w 247"/>
                <a:gd name="T67" fmla="*/ 68 h 209"/>
                <a:gd name="T68" fmla="*/ 161 w 247"/>
                <a:gd name="T69" fmla="*/ 50 h 209"/>
                <a:gd name="T70" fmla="*/ 178 w 247"/>
                <a:gd name="T71" fmla="*/ 33 h 209"/>
                <a:gd name="T72" fmla="*/ 167 w 247"/>
                <a:gd name="T73" fmla="*/ 23 h 209"/>
                <a:gd name="T74" fmla="*/ 125 w 247"/>
                <a:gd name="T75" fmla="*/ 35 h 209"/>
                <a:gd name="T76" fmla="*/ 116 w 247"/>
                <a:gd name="T77" fmla="*/ 31 h 209"/>
                <a:gd name="T78" fmla="*/ 127 w 247"/>
                <a:gd name="T79" fmla="*/ 12 h 209"/>
                <a:gd name="T80" fmla="*/ 113 w 247"/>
                <a:gd name="T81" fmla="*/ 0 h 209"/>
                <a:gd name="T82" fmla="*/ 82 w 247"/>
                <a:gd name="T83" fmla="*/ 27 h 209"/>
                <a:gd name="T84" fmla="*/ 71 w 247"/>
                <a:gd name="T85" fmla="*/ 27 h 209"/>
                <a:gd name="T86" fmla="*/ 68 w 247"/>
                <a:gd name="T87" fmla="*/ 14 h 209"/>
                <a:gd name="T88" fmla="*/ 59 w 247"/>
                <a:gd name="T89" fmla="*/ 12 h 209"/>
                <a:gd name="T90" fmla="*/ 39 w 247"/>
                <a:gd name="T91" fmla="*/ 33 h 209"/>
                <a:gd name="T92" fmla="*/ 20 w 247"/>
                <a:gd name="T93" fmla="*/ 37 h 209"/>
                <a:gd name="T94" fmla="*/ 11 w 247"/>
                <a:gd name="T95" fmla="*/ 37 h 209"/>
                <a:gd name="T96" fmla="*/ 5 w 247"/>
                <a:gd name="T97" fmla="*/ 37 h 209"/>
                <a:gd name="T98" fmla="*/ 0 w 247"/>
                <a:gd name="T99" fmla="*/ 39 h 20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47"/>
                <a:gd name="T151" fmla="*/ 0 h 209"/>
                <a:gd name="T152" fmla="*/ 247 w 247"/>
                <a:gd name="T153" fmla="*/ 209 h 20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47" h="209">
                  <a:moveTo>
                    <a:pt x="0" y="39"/>
                  </a:moveTo>
                  <a:lnTo>
                    <a:pt x="8" y="41"/>
                  </a:lnTo>
                  <a:lnTo>
                    <a:pt x="17" y="41"/>
                  </a:lnTo>
                  <a:lnTo>
                    <a:pt x="22" y="43"/>
                  </a:lnTo>
                  <a:lnTo>
                    <a:pt x="28" y="48"/>
                  </a:lnTo>
                  <a:lnTo>
                    <a:pt x="28" y="56"/>
                  </a:lnTo>
                  <a:lnTo>
                    <a:pt x="25" y="70"/>
                  </a:lnTo>
                  <a:lnTo>
                    <a:pt x="22" y="87"/>
                  </a:lnTo>
                  <a:lnTo>
                    <a:pt x="25" y="95"/>
                  </a:lnTo>
                  <a:lnTo>
                    <a:pt x="31" y="97"/>
                  </a:lnTo>
                  <a:lnTo>
                    <a:pt x="34" y="97"/>
                  </a:lnTo>
                  <a:lnTo>
                    <a:pt x="39" y="95"/>
                  </a:lnTo>
                  <a:lnTo>
                    <a:pt x="42" y="97"/>
                  </a:lnTo>
                  <a:lnTo>
                    <a:pt x="48" y="109"/>
                  </a:lnTo>
                  <a:lnTo>
                    <a:pt x="56" y="132"/>
                  </a:lnTo>
                  <a:lnTo>
                    <a:pt x="65" y="153"/>
                  </a:lnTo>
                  <a:lnTo>
                    <a:pt x="73" y="161"/>
                  </a:lnTo>
                  <a:lnTo>
                    <a:pt x="79" y="157"/>
                  </a:lnTo>
                  <a:lnTo>
                    <a:pt x="85" y="149"/>
                  </a:lnTo>
                  <a:lnTo>
                    <a:pt x="88" y="145"/>
                  </a:lnTo>
                  <a:lnTo>
                    <a:pt x="93" y="145"/>
                  </a:lnTo>
                  <a:lnTo>
                    <a:pt x="105" y="157"/>
                  </a:lnTo>
                  <a:lnTo>
                    <a:pt x="122" y="180"/>
                  </a:lnTo>
                  <a:lnTo>
                    <a:pt x="142" y="200"/>
                  </a:lnTo>
                  <a:lnTo>
                    <a:pt x="153" y="209"/>
                  </a:lnTo>
                  <a:lnTo>
                    <a:pt x="156" y="202"/>
                  </a:lnTo>
                  <a:lnTo>
                    <a:pt x="159" y="196"/>
                  </a:lnTo>
                  <a:lnTo>
                    <a:pt x="159" y="190"/>
                  </a:lnTo>
                  <a:lnTo>
                    <a:pt x="161" y="186"/>
                  </a:lnTo>
                  <a:lnTo>
                    <a:pt x="167" y="188"/>
                  </a:lnTo>
                  <a:lnTo>
                    <a:pt x="178" y="194"/>
                  </a:lnTo>
                  <a:lnTo>
                    <a:pt x="187" y="200"/>
                  </a:lnTo>
                  <a:lnTo>
                    <a:pt x="195" y="202"/>
                  </a:lnTo>
                  <a:lnTo>
                    <a:pt x="198" y="196"/>
                  </a:lnTo>
                  <a:lnTo>
                    <a:pt x="198" y="192"/>
                  </a:lnTo>
                  <a:lnTo>
                    <a:pt x="198" y="186"/>
                  </a:lnTo>
                  <a:lnTo>
                    <a:pt x="201" y="182"/>
                  </a:lnTo>
                  <a:lnTo>
                    <a:pt x="204" y="182"/>
                  </a:lnTo>
                  <a:lnTo>
                    <a:pt x="210" y="188"/>
                  </a:lnTo>
                  <a:lnTo>
                    <a:pt x="215" y="194"/>
                  </a:lnTo>
                  <a:lnTo>
                    <a:pt x="221" y="194"/>
                  </a:lnTo>
                  <a:lnTo>
                    <a:pt x="224" y="190"/>
                  </a:lnTo>
                  <a:lnTo>
                    <a:pt x="224" y="186"/>
                  </a:lnTo>
                  <a:lnTo>
                    <a:pt x="224" y="180"/>
                  </a:lnTo>
                  <a:lnTo>
                    <a:pt x="227" y="176"/>
                  </a:lnTo>
                  <a:lnTo>
                    <a:pt x="230" y="173"/>
                  </a:lnTo>
                  <a:lnTo>
                    <a:pt x="238" y="173"/>
                  </a:lnTo>
                  <a:lnTo>
                    <a:pt x="244" y="173"/>
                  </a:lnTo>
                  <a:lnTo>
                    <a:pt x="247" y="169"/>
                  </a:lnTo>
                  <a:lnTo>
                    <a:pt x="247" y="163"/>
                  </a:lnTo>
                  <a:lnTo>
                    <a:pt x="244" y="157"/>
                  </a:lnTo>
                  <a:lnTo>
                    <a:pt x="235" y="151"/>
                  </a:lnTo>
                  <a:lnTo>
                    <a:pt x="232" y="145"/>
                  </a:lnTo>
                  <a:lnTo>
                    <a:pt x="235" y="140"/>
                  </a:lnTo>
                  <a:lnTo>
                    <a:pt x="238" y="136"/>
                  </a:lnTo>
                  <a:lnTo>
                    <a:pt x="244" y="132"/>
                  </a:lnTo>
                  <a:lnTo>
                    <a:pt x="244" y="126"/>
                  </a:lnTo>
                  <a:lnTo>
                    <a:pt x="238" y="120"/>
                  </a:lnTo>
                  <a:lnTo>
                    <a:pt x="227" y="118"/>
                  </a:lnTo>
                  <a:lnTo>
                    <a:pt x="218" y="116"/>
                  </a:lnTo>
                  <a:lnTo>
                    <a:pt x="213" y="112"/>
                  </a:lnTo>
                  <a:lnTo>
                    <a:pt x="215" y="105"/>
                  </a:lnTo>
                  <a:lnTo>
                    <a:pt x="221" y="97"/>
                  </a:lnTo>
                  <a:lnTo>
                    <a:pt x="227" y="91"/>
                  </a:lnTo>
                  <a:lnTo>
                    <a:pt x="227" y="83"/>
                  </a:lnTo>
                  <a:lnTo>
                    <a:pt x="215" y="76"/>
                  </a:lnTo>
                  <a:lnTo>
                    <a:pt x="193" y="72"/>
                  </a:lnTo>
                  <a:lnTo>
                    <a:pt x="170" y="68"/>
                  </a:lnTo>
                  <a:lnTo>
                    <a:pt x="159" y="60"/>
                  </a:lnTo>
                  <a:lnTo>
                    <a:pt x="161" y="50"/>
                  </a:lnTo>
                  <a:lnTo>
                    <a:pt x="170" y="41"/>
                  </a:lnTo>
                  <a:lnTo>
                    <a:pt x="178" y="33"/>
                  </a:lnTo>
                  <a:lnTo>
                    <a:pt x="181" y="25"/>
                  </a:lnTo>
                  <a:lnTo>
                    <a:pt x="167" y="23"/>
                  </a:lnTo>
                  <a:lnTo>
                    <a:pt x="144" y="29"/>
                  </a:lnTo>
                  <a:lnTo>
                    <a:pt x="125" y="35"/>
                  </a:lnTo>
                  <a:lnTo>
                    <a:pt x="113" y="37"/>
                  </a:lnTo>
                  <a:lnTo>
                    <a:pt x="116" y="31"/>
                  </a:lnTo>
                  <a:lnTo>
                    <a:pt x="122" y="23"/>
                  </a:lnTo>
                  <a:lnTo>
                    <a:pt x="127" y="12"/>
                  </a:lnTo>
                  <a:lnTo>
                    <a:pt x="125" y="2"/>
                  </a:lnTo>
                  <a:lnTo>
                    <a:pt x="113" y="0"/>
                  </a:lnTo>
                  <a:lnTo>
                    <a:pt x="96" y="12"/>
                  </a:lnTo>
                  <a:lnTo>
                    <a:pt x="82" y="27"/>
                  </a:lnTo>
                  <a:lnTo>
                    <a:pt x="73" y="31"/>
                  </a:lnTo>
                  <a:lnTo>
                    <a:pt x="71" y="27"/>
                  </a:lnTo>
                  <a:lnTo>
                    <a:pt x="71" y="21"/>
                  </a:lnTo>
                  <a:lnTo>
                    <a:pt x="68" y="14"/>
                  </a:lnTo>
                  <a:lnTo>
                    <a:pt x="65" y="10"/>
                  </a:lnTo>
                  <a:lnTo>
                    <a:pt x="59" y="12"/>
                  </a:lnTo>
                  <a:lnTo>
                    <a:pt x="51" y="23"/>
                  </a:lnTo>
                  <a:lnTo>
                    <a:pt x="39" y="33"/>
                  </a:lnTo>
                  <a:lnTo>
                    <a:pt x="25" y="37"/>
                  </a:lnTo>
                  <a:lnTo>
                    <a:pt x="20" y="37"/>
                  </a:lnTo>
                  <a:lnTo>
                    <a:pt x="14" y="37"/>
                  </a:lnTo>
                  <a:lnTo>
                    <a:pt x="11" y="37"/>
                  </a:lnTo>
                  <a:lnTo>
                    <a:pt x="8" y="37"/>
                  </a:lnTo>
                  <a:lnTo>
                    <a:pt x="5" y="37"/>
                  </a:lnTo>
                  <a:lnTo>
                    <a:pt x="2" y="37"/>
                  </a:lnTo>
                  <a:lnTo>
                    <a:pt x="0" y="39"/>
                  </a:lnTo>
                  <a:close/>
                </a:path>
              </a:pathLst>
            </a:custGeom>
            <a:solidFill>
              <a:srgbClr val="D8A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defRPr/>
              </a:pPr>
              <a:endParaRPr lang="en-US" sz="2400" kern="0">
                <a:solidFill>
                  <a:srgbClr val="FFFFFF"/>
                </a:solidFill>
                <a:latin typeface="Times New Roman" pitchFamily="18" charset="0"/>
                <a:cs typeface="+mn-cs"/>
              </a:endParaRPr>
            </a:p>
          </p:txBody>
        </p:sp>
        <p:sp>
          <p:nvSpPr>
            <p:cNvPr id="41" name="Freeform 52"/>
            <p:cNvSpPr>
              <a:spLocks/>
            </p:cNvSpPr>
            <p:nvPr/>
          </p:nvSpPr>
          <p:spPr bwMode="auto">
            <a:xfrm>
              <a:off x="4499" y="1717"/>
              <a:ext cx="314" cy="200"/>
            </a:xfrm>
            <a:custGeom>
              <a:avLst/>
              <a:gdLst>
                <a:gd name="T0" fmla="*/ 244 w 313"/>
                <a:gd name="T1" fmla="*/ 5 h 201"/>
                <a:gd name="T2" fmla="*/ 233 w 313"/>
                <a:gd name="T3" fmla="*/ 17 h 201"/>
                <a:gd name="T4" fmla="*/ 222 w 313"/>
                <a:gd name="T5" fmla="*/ 27 h 201"/>
                <a:gd name="T6" fmla="*/ 205 w 313"/>
                <a:gd name="T7" fmla="*/ 48 h 201"/>
                <a:gd name="T8" fmla="*/ 213 w 313"/>
                <a:gd name="T9" fmla="*/ 54 h 201"/>
                <a:gd name="T10" fmla="*/ 247 w 313"/>
                <a:gd name="T11" fmla="*/ 52 h 201"/>
                <a:gd name="T12" fmla="*/ 273 w 313"/>
                <a:gd name="T13" fmla="*/ 58 h 201"/>
                <a:gd name="T14" fmla="*/ 301 w 313"/>
                <a:gd name="T15" fmla="*/ 73 h 201"/>
                <a:gd name="T16" fmla="*/ 293 w 313"/>
                <a:gd name="T17" fmla="*/ 75 h 201"/>
                <a:gd name="T18" fmla="*/ 261 w 313"/>
                <a:gd name="T19" fmla="*/ 79 h 201"/>
                <a:gd name="T20" fmla="*/ 250 w 313"/>
                <a:gd name="T21" fmla="*/ 77 h 201"/>
                <a:gd name="T22" fmla="*/ 242 w 313"/>
                <a:gd name="T23" fmla="*/ 75 h 201"/>
                <a:gd name="T24" fmla="*/ 244 w 313"/>
                <a:gd name="T25" fmla="*/ 83 h 201"/>
                <a:gd name="T26" fmla="*/ 250 w 313"/>
                <a:gd name="T27" fmla="*/ 108 h 201"/>
                <a:gd name="T28" fmla="*/ 242 w 313"/>
                <a:gd name="T29" fmla="*/ 131 h 201"/>
                <a:gd name="T30" fmla="*/ 236 w 313"/>
                <a:gd name="T31" fmla="*/ 145 h 201"/>
                <a:gd name="T32" fmla="*/ 233 w 313"/>
                <a:gd name="T33" fmla="*/ 145 h 201"/>
                <a:gd name="T34" fmla="*/ 230 w 313"/>
                <a:gd name="T35" fmla="*/ 135 h 201"/>
                <a:gd name="T36" fmla="*/ 216 w 313"/>
                <a:gd name="T37" fmla="*/ 128 h 201"/>
                <a:gd name="T38" fmla="*/ 193 w 313"/>
                <a:gd name="T39" fmla="*/ 114 h 201"/>
                <a:gd name="T40" fmla="*/ 176 w 313"/>
                <a:gd name="T41" fmla="*/ 133 h 201"/>
                <a:gd name="T42" fmla="*/ 128 w 313"/>
                <a:gd name="T43" fmla="*/ 182 h 201"/>
                <a:gd name="T44" fmla="*/ 114 w 313"/>
                <a:gd name="T45" fmla="*/ 184 h 201"/>
                <a:gd name="T46" fmla="*/ 122 w 313"/>
                <a:gd name="T47" fmla="*/ 139 h 201"/>
                <a:gd name="T48" fmla="*/ 145 w 313"/>
                <a:gd name="T49" fmla="*/ 110 h 201"/>
                <a:gd name="T50" fmla="*/ 134 w 313"/>
                <a:gd name="T51" fmla="*/ 116 h 201"/>
                <a:gd name="T52" fmla="*/ 117 w 313"/>
                <a:gd name="T53" fmla="*/ 133 h 201"/>
                <a:gd name="T54" fmla="*/ 85 w 313"/>
                <a:gd name="T55" fmla="*/ 149 h 201"/>
                <a:gd name="T56" fmla="*/ 51 w 313"/>
                <a:gd name="T57" fmla="*/ 166 h 201"/>
                <a:gd name="T58" fmla="*/ 15 w 313"/>
                <a:gd name="T59" fmla="*/ 182 h 201"/>
                <a:gd name="T60" fmla="*/ 23 w 313"/>
                <a:gd name="T61" fmla="*/ 174 h 201"/>
                <a:gd name="T62" fmla="*/ 60 w 313"/>
                <a:gd name="T63" fmla="*/ 143 h 201"/>
                <a:gd name="T64" fmla="*/ 91 w 313"/>
                <a:gd name="T65" fmla="*/ 116 h 201"/>
                <a:gd name="T66" fmla="*/ 120 w 313"/>
                <a:gd name="T67" fmla="*/ 97 h 201"/>
                <a:gd name="T68" fmla="*/ 137 w 313"/>
                <a:gd name="T69" fmla="*/ 87 h 201"/>
                <a:gd name="T70" fmla="*/ 134 w 313"/>
                <a:gd name="T71" fmla="*/ 87 h 201"/>
                <a:gd name="T72" fmla="*/ 108 w 313"/>
                <a:gd name="T73" fmla="*/ 95 h 201"/>
                <a:gd name="T74" fmla="*/ 77 w 313"/>
                <a:gd name="T75" fmla="*/ 97 h 201"/>
                <a:gd name="T76" fmla="*/ 66 w 313"/>
                <a:gd name="T77" fmla="*/ 95 h 201"/>
                <a:gd name="T78" fmla="*/ 100 w 313"/>
                <a:gd name="T79" fmla="*/ 81 h 201"/>
                <a:gd name="T80" fmla="*/ 137 w 313"/>
                <a:gd name="T81" fmla="*/ 67 h 201"/>
                <a:gd name="T82" fmla="*/ 179 w 313"/>
                <a:gd name="T83" fmla="*/ 58 h 201"/>
                <a:gd name="T84" fmla="*/ 199 w 313"/>
                <a:gd name="T85" fmla="*/ 52 h 201"/>
                <a:gd name="T86" fmla="*/ 216 w 313"/>
                <a:gd name="T87" fmla="*/ 31 h 201"/>
                <a:gd name="T88" fmla="*/ 230 w 313"/>
                <a:gd name="T89" fmla="*/ 17 h 201"/>
                <a:gd name="T90" fmla="*/ 239 w 313"/>
                <a:gd name="T91" fmla="*/ 5 h 201"/>
                <a:gd name="T92" fmla="*/ 247 w 313"/>
                <a:gd name="T93" fmla="*/ 0 h 20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13"/>
                <a:gd name="T142" fmla="*/ 0 h 201"/>
                <a:gd name="T143" fmla="*/ 313 w 313"/>
                <a:gd name="T144" fmla="*/ 201 h 20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13" h="201">
                  <a:moveTo>
                    <a:pt x="247" y="0"/>
                  </a:moveTo>
                  <a:lnTo>
                    <a:pt x="244" y="5"/>
                  </a:lnTo>
                  <a:lnTo>
                    <a:pt x="239" y="11"/>
                  </a:lnTo>
                  <a:lnTo>
                    <a:pt x="233" y="17"/>
                  </a:lnTo>
                  <a:lnTo>
                    <a:pt x="230" y="21"/>
                  </a:lnTo>
                  <a:lnTo>
                    <a:pt x="222" y="27"/>
                  </a:lnTo>
                  <a:lnTo>
                    <a:pt x="213" y="38"/>
                  </a:lnTo>
                  <a:lnTo>
                    <a:pt x="205" y="48"/>
                  </a:lnTo>
                  <a:lnTo>
                    <a:pt x="202" y="54"/>
                  </a:lnTo>
                  <a:lnTo>
                    <a:pt x="213" y="54"/>
                  </a:lnTo>
                  <a:lnTo>
                    <a:pt x="230" y="52"/>
                  </a:lnTo>
                  <a:lnTo>
                    <a:pt x="247" y="52"/>
                  </a:lnTo>
                  <a:lnTo>
                    <a:pt x="261" y="54"/>
                  </a:lnTo>
                  <a:lnTo>
                    <a:pt x="273" y="58"/>
                  </a:lnTo>
                  <a:lnTo>
                    <a:pt x="287" y="64"/>
                  </a:lnTo>
                  <a:lnTo>
                    <a:pt x="301" y="73"/>
                  </a:lnTo>
                  <a:lnTo>
                    <a:pt x="313" y="75"/>
                  </a:lnTo>
                  <a:lnTo>
                    <a:pt x="293" y="75"/>
                  </a:lnTo>
                  <a:lnTo>
                    <a:pt x="276" y="77"/>
                  </a:lnTo>
                  <a:lnTo>
                    <a:pt x="261" y="79"/>
                  </a:lnTo>
                  <a:lnTo>
                    <a:pt x="253" y="79"/>
                  </a:lnTo>
                  <a:lnTo>
                    <a:pt x="250" y="77"/>
                  </a:lnTo>
                  <a:lnTo>
                    <a:pt x="247" y="77"/>
                  </a:lnTo>
                  <a:lnTo>
                    <a:pt x="242" y="75"/>
                  </a:lnTo>
                  <a:lnTo>
                    <a:pt x="239" y="75"/>
                  </a:lnTo>
                  <a:lnTo>
                    <a:pt x="244" y="83"/>
                  </a:lnTo>
                  <a:lnTo>
                    <a:pt x="250" y="93"/>
                  </a:lnTo>
                  <a:lnTo>
                    <a:pt x="250" y="108"/>
                  </a:lnTo>
                  <a:lnTo>
                    <a:pt x="242" y="124"/>
                  </a:lnTo>
                  <a:lnTo>
                    <a:pt x="242" y="131"/>
                  </a:lnTo>
                  <a:lnTo>
                    <a:pt x="242" y="137"/>
                  </a:lnTo>
                  <a:lnTo>
                    <a:pt x="236" y="145"/>
                  </a:lnTo>
                  <a:lnTo>
                    <a:pt x="233" y="151"/>
                  </a:lnTo>
                  <a:lnTo>
                    <a:pt x="233" y="145"/>
                  </a:lnTo>
                  <a:lnTo>
                    <a:pt x="233" y="139"/>
                  </a:lnTo>
                  <a:lnTo>
                    <a:pt x="230" y="135"/>
                  </a:lnTo>
                  <a:lnTo>
                    <a:pt x="225" y="133"/>
                  </a:lnTo>
                  <a:lnTo>
                    <a:pt x="216" y="128"/>
                  </a:lnTo>
                  <a:lnTo>
                    <a:pt x="205" y="122"/>
                  </a:lnTo>
                  <a:lnTo>
                    <a:pt x="193" y="114"/>
                  </a:lnTo>
                  <a:lnTo>
                    <a:pt x="193" y="104"/>
                  </a:lnTo>
                  <a:lnTo>
                    <a:pt x="176" y="133"/>
                  </a:lnTo>
                  <a:lnTo>
                    <a:pt x="151" y="159"/>
                  </a:lnTo>
                  <a:lnTo>
                    <a:pt x="128" y="182"/>
                  </a:lnTo>
                  <a:lnTo>
                    <a:pt x="111" y="201"/>
                  </a:lnTo>
                  <a:lnTo>
                    <a:pt x="114" y="184"/>
                  </a:lnTo>
                  <a:lnTo>
                    <a:pt x="114" y="164"/>
                  </a:lnTo>
                  <a:lnTo>
                    <a:pt x="122" y="139"/>
                  </a:lnTo>
                  <a:lnTo>
                    <a:pt x="151" y="108"/>
                  </a:lnTo>
                  <a:lnTo>
                    <a:pt x="145" y="110"/>
                  </a:lnTo>
                  <a:lnTo>
                    <a:pt x="139" y="112"/>
                  </a:lnTo>
                  <a:lnTo>
                    <a:pt x="134" y="116"/>
                  </a:lnTo>
                  <a:lnTo>
                    <a:pt x="128" y="122"/>
                  </a:lnTo>
                  <a:lnTo>
                    <a:pt x="117" y="133"/>
                  </a:lnTo>
                  <a:lnTo>
                    <a:pt x="103" y="141"/>
                  </a:lnTo>
                  <a:lnTo>
                    <a:pt x="85" y="149"/>
                  </a:lnTo>
                  <a:lnTo>
                    <a:pt x="68" y="157"/>
                  </a:lnTo>
                  <a:lnTo>
                    <a:pt x="51" y="166"/>
                  </a:lnTo>
                  <a:lnTo>
                    <a:pt x="32" y="174"/>
                  </a:lnTo>
                  <a:lnTo>
                    <a:pt x="15" y="182"/>
                  </a:lnTo>
                  <a:lnTo>
                    <a:pt x="0" y="190"/>
                  </a:lnTo>
                  <a:lnTo>
                    <a:pt x="23" y="174"/>
                  </a:lnTo>
                  <a:lnTo>
                    <a:pt x="43" y="157"/>
                  </a:lnTo>
                  <a:lnTo>
                    <a:pt x="60" y="143"/>
                  </a:lnTo>
                  <a:lnTo>
                    <a:pt x="77" y="128"/>
                  </a:lnTo>
                  <a:lnTo>
                    <a:pt x="91" y="116"/>
                  </a:lnTo>
                  <a:lnTo>
                    <a:pt x="105" y="106"/>
                  </a:lnTo>
                  <a:lnTo>
                    <a:pt x="120" y="97"/>
                  </a:lnTo>
                  <a:lnTo>
                    <a:pt x="134" y="91"/>
                  </a:lnTo>
                  <a:lnTo>
                    <a:pt x="137" y="87"/>
                  </a:lnTo>
                  <a:lnTo>
                    <a:pt x="134" y="87"/>
                  </a:lnTo>
                  <a:lnTo>
                    <a:pt x="128" y="89"/>
                  </a:lnTo>
                  <a:lnTo>
                    <a:pt x="108" y="95"/>
                  </a:lnTo>
                  <a:lnTo>
                    <a:pt x="94" y="97"/>
                  </a:lnTo>
                  <a:lnTo>
                    <a:pt x="77" y="97"/>
                  </a:lnTo>
                  <a:lnTo>
                    <a:pt x="49" y="100"/>
                  </a:lnTo>
                  <a:lnTo>
                    <a:pt x="66" y="95"/>
                  </a:lnTo>
                  <a:lnTo>
                    <a:pt x="83" y="89"/>
                  </a:lnTo>
                  <a:lnTo>
                    <a:pt x="100" y="81"/>
                  </a:lnTo>
                  <a:lnTo>
                    <a:pt x="117" y="73"/>
                  </a:lnTo>
                  <a:lnTo>
                    <a:pt x="137" y="67"/>
                  </a:lnTo>
                  <a:lnTo>
                    <a:pt x="159" y="60"/>
                  </a:lnTo>
                  <a:lnTo>
                    <a:pt x="179" y="58"/>
                  </a:lnTo>
                  <a:lnTo>
                    <a:pt x="193" y="58"/>
                  </a:lnTo>
                  <a:lnTo>
                    <a:pt x="199" y="52"/>
                  </a:lnTo>
                  <a:lnTo>
                    <a:pt x="208" y="42"/>
                  </a:lnTo>
                  <a:lnTo>
                    <a:pt x="216" y="31"/>
                  </a:lnTo>
                  <a:lnTo>
                    <a:pt x="225" y="23"/>
                  </a:lnTo>
                  <a:lnTo>
                    <a:pt x="230" y="17"/>
                  </a:lnTo>
                  <a:lnTo>
                    <a:pt x="236" y="11"/>
                  </a:lnTo>
                  <a:lnTo>
                    <a:pt x="239" y="5"/>
                  </a:lnTo>
                  <a:lnTo>
                    <a:pt x="242" y="3"/>
                  </a:lnTo>
                  <a:lnTo>
                    <a:pt x="247" y="0"/>
                  </a:lnTo>
                  <a:close/>
                </a:path>
              </a:pathLst>
            </a:custGeom>
            <a:solidFill>
              <a:srgbClr val="FF47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defRPr/>
              </a:pPr>
              <a:endParaRPr lang="en-US" sz="2400" kern="0">
                <a:solidFill>
                  <a:srgbClr val="FFFFFF"/>
                </a:solidFill>
                <a:latin typeface="Times New Roman" pitchFamily="18" charset="0"/>
                <a:cs typeface="+mn-cs"/>
              </a:endParaRPr>
            </a:p>
          </p:txBody>
        </p:sp>
        <p:sp>
          <p:nvSpPr>
            <p:cNvPr id="42" name="Freeform 53"/>
            <p:cNvSpPr>
              <a:spLocks/>
            </p:cNvSpPr>
            <p:nvPr/>
          </p:nvSpPr>
          <p:spPr bwMode="auto">
            <a:xfrm>
              <a:off x="3855" y="1434"/>
              <a:ext cx="283" cy="160"/>
            </a:xfrm>
            <a:custGeom>
              <a:avLst/>
              <a:gdLst>
                <a:gd name="T0" fmla="*/ 202 w 284"/>
                <a:gd name="T1" fmla="*/ 6 h 159"/>
                <a:gd name="T2" fmla="*/ 185 w 284"/>
                <a:gd name="T3" fmla="*/ 22 h 159"/>
                <a:gd name="T4" fmla="*/ 196 w 284"/>
                <a:gd name="T5" fmla="*/ 27 h 159"/>
                <a:gd name="T6" fmla="*/ 241 w 284"/>
                <a:gd name="T7" fmla="*/ 20 h 159"/>
                <a:gd name="T8" fmla="*/ 258 w 284"/>
                <a:gd name="T9" fmla="*/ 20 h 159"/>
                <a:gd name="T10" fmla="*/ 275 w 284"/>
                <a:gd name="T11" fmla="*/ 24 h 159"/>
                <a:gd name="T12" fmla="*/ 275 w 284"/>
                <a:gd name="T13" fmla="*/ 31 h 159"/>
                <a:gd name="T14" fmla="*/ 275 w 284"/>
                <a:gd name="T15" fmla="*/ 45 h 159"/>
                <a:gd name="T16" fmla="*/ 273 w 284"/>
                <a:gd name="T17" fmla="*/ 51 h 159"/>
                <a:gd name="T18" fmla="*/ 247 w 284"/>
                <a:gd name="T19" fmla="*/ 53 h 159"/>
                <a:gd name="T20" fmla="*/ 230 w 284"/>
                <a:gd name="T21" fmla="*/ 62 h 159"/>
                <a:gd name="T22" fmla="*/ 230 w 284"/>
                <a:gd name="T23" fmla="*/ 76 h 159"/>
                <a:gd name="T24" fmla="*/ 219 w 284"/>
                <a:gd name="T25" fmla="*/ 88 h 159"/>
                <a:gd name="T26" fmla="*/ 204 w 284"/>
                <a:gd name="T27" fmla="*/ 103 h 159"/>
                <a:gd name="T28" fmla="*/ 187 w 284"/>
                <a:gd name="T29" fmla="*/ 105 h 159"/>
                <a:gd name="T30" fmla="*/ 168 w 284"/>
                <a:gd name="T31" fmla="*/ 95 h 159"/>
                <a:gd name="T32" fmla="*/ 148 w 284"/>
                <a:gd name="T33" fmla="*/ 97 h 159"/>
                <a:gd name="T34" fmla="*/ 122 w 284"/>
                <a:gd name="T35" fmla="*/ 117 h 159"/>
                <a:gd name="T36" fmla="*/ 99 w 284"/>
                <a:gd name="T37" fmla="*/ 130 h 159"/>
                <a:gd name="T38" fmla="*/ 54 w 284"/>
                <a:gd name="T39" fmla="*/ 146 h 159"/>
                <a:gd name="T40" fmla="*/ 40 w 284"/>
                <a:gd name="T41" fmla="*/ 144 h 159"/>
                <a:gd name="T42" fmla="*/ 45 w 284"/>
                <a:gd name="T43" fmla="*/ 121 h 159"/>
                <a:gd name="T44" fmla="*/ 43 w 284"/>
                <a:gd name="T45" fmla="*/ 111 h 159"/>
                <a:gd name="T46" fmla="*/ 77 w 284"/>
                <a:gd name="T47" fmla="*/ 91 h 159"/>
                <a:gd name="T48" fmla="*/ 77 w 284"/>
                <a:gd name="T49" fmla="*/ 84 h 159"/>
                <a:gd name="T50" fmla="*/ 48 w 284"/>
                <a:gd name="T51" fmla="*/ 91 h 159"/>
                <a:gd name="T52" fmla="*/ 37 w 284"/>
                <a:gd name="T53" fmla="*/ 91 h 159"/>
                <a:gd name="T54" fmla="*/ 14 w 284"/>
                <a:gd name="T55" fmla="*/ 91 h 159"/>
                <a:gd name="T56" fmla="*/ 17 w 284"/>
                <a:gd name="T57" fmla="*/ 82 h 159"/>
                <a:gd name="T58" fmla="*/ 37 w 284"/>
                <a:gd name="T59" fmla="*/ 68 h 159"/>
                <a:gd name="T60" fmla="*/ 48 w 284"/>
                <a:gd name="T61" fmla="*/ 62 h 159"/>
                <a:gd name="T62" fmla="*/ 71 w 284"/>
                <a:gd name="T63" fmla="*/ 51 h 159"/>
                <a:gd name="T64" fmla="*/ 74 w 284"/>
                <a:gd name="T65" fmla="*/ 43 h 159"/>
                <a:gd name="T66" fmla="*/ 63 w 284"/>
                <a:gd name="T67" fmla="*/ 33 h 159"/>
                <a:gd name="T68" fmla="*/ 77 w 284"/>
                <a:gd name="T69" fmla="*/ 27 h 159"/>
                <a:gd name="T70" fmla="*/ 105 w 284"/>
                <a:gd name="T71" fmla="*/ 20 h 159"/>
                <a:gd name="T72" fmla="*/ 116 w 284"/>
                <a:gd name="T73" fmla="*/ 16 h 159"/>
                <a:gd name="T74" fmla="*/ 119 w 284"/>
                <a:gd name="T75" fmla="*/ 10 h 159"/>
                <a:gd name="T76" fmla="*/ 131 w 284"/>
                <a:gd name="T77" fmla="*/ 10 h 159"/>
                <a:gd name="T78" fmla="*/ 162 w 284"/>
                <a:gd name="T79" fmla="*/ 20 h 159"/>
                <a:gd name="T80" fmla="*/ 176 w 284"/>
                <a:gd name="T81" fmla="*/ 22 h 159"/>
                <a:gd name="T82" fmla="*/ 196 w 284"/>
                <a:gd name="T83" fmla="*/ 8 h 159"/>
                <a:gd name="T84" fmla="*/ 210 w 284"/>
                <a:gd name="T85" fmla="*/ 0 h 15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84"/>
                <a:gd name="T130" fmla="*/ 0 h 159"/>
                <a:gd name="T131" fmla="*/ 284 w 284"/>
                <a:gd name="T132" fmla="*/ 159 h 15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84" h="159">
                  <a:moveTo>
                    <a:pt x="210" y="0"/>
                  </a:moveTo>
                  <a:lnTo>
                    <a:pt x="202" y="6"/>
                  </a:lnTo>
                  <a:lnTo>
                    <a:pt x="193" y="16"/>
                  </a:lnTo>
                  <a:lnTo>
                    <a:pt x="185" y="22"/>
                  </a:lnTo>
                  <a:lnTo>
                    <a:pt x="185" y="27"/>
                  </a:lnTo>
                  <a:lnTo>
                    <a:pt x="196" y="27"/>
                  </a:lnTo>
                  <a:lnTo>
                    <a:pt x="219" y="24"/>
                  </a:lnTo>
                  <a:lnTo>
                    <a:pt x="241" y="20"/>
                  </a:lnTo>
                  <a:lnTo>
                    <a:pt x="258" y="18"/>
                  </a:lnTo>
                  <a:lnTo>
                    <a:pt x="258" y="20"/>
                  </a:lnTo>
                  <a:lnTo>
                    <a:pt x="267" y="22"/>
                  </a:lnTo>
                  <a:lnTo>
                    <a:pt x="275" y="24"/>
                  </a:lnTo>
                  <a:lnTo>
                    <a:pt x="284" y="24"/>
                  </a:lnTo>
                  <a:lnTo>
                    <a:pt x="275" y="31"/>
                  </a:lnTo>
                  <a:lnTo>
                    <a:pt x="273" y="37"/>
                  </a:lnTo>
                  <a:lnTo>
                    <a:pt x="275" y="45"/>
                  </a:lnTo>
                  <a:lnTo>
                    <a:pt x="281" y="51"/>
                  </a:lnTo>
                  <a:lnTo>
                    <a:pt x="273" y="51"/>
                  </a:lnTo>
                  <a:lnTo>
                    <a:pt x="258" y="53"/>
                  </a:lnTo>
                  <a:lnTo>
                    <a:pt x="247" y="53"/>
                  </a:lnTo>
                  <a:lnTo>
                    <a:pt x="236" y="57"/>
                  </a:lnTo>
                  <a:lnTo>
                    <a:pt x="230" y="62"/>
                  </a:lnTo>
                  <a:lnTo>
                    <a:pt x="230" y="68"/>
                  </a:lnTo>
                  <a:lnTo>
                    <a:pt x="230" y="76"/>
                  </a:lnTo>
                  <a:lnTo>
                    <a:pt x="227" y="82"/>
                  </a:lnTo>
                  <a:lnTo>
                    <a:pt x="219" y="88"/>
                  </a:lnTo>
                  <a:lnTo>
                    <a:pt x="213" y="95"/>
                  </a:lnTo>
                  <a:lnTo>
                    <a:pt x="204" y="103"/>
                  </a:lnTo>
                  <a:lnTo>
                    <a:pt x="199" y="109"/>
                  </a:lnTo>
                  <a:lnTo>
                    <a:pt x="187" y="105"/>
                  </a:lnTo>
                  <a:lnTo>
                    <a:pt x="179" y="101"/>
                  </a:lnTo>
                  <a:lnTo>
                    <a:pt x="168" y="95"/>
                  </a:lnTo>
                  <a:lnTo>
                    <a:pt x="159" y="93"/>
                  </a:lnTo>
                  <a:lnTo>
                    <a:pt x="148" y="97"/>
                  </a:lnTo>
                  <a:lnTo>
                    <a:pt x="136" y="107"/>
                  </a:lnTo>
                  <a:lnTo>
                    <a:pt x="122" y="117"/>
                  </a:lnTo>
                  <a:lnTo>
                    <a:pt x="114" y="128"/>
                  </a:lnTo>
                  <a:lnTo>
                    <a:pt x="99" y="130"/>
                  </a:lnTo>
                  <a:lnTo>
                    <a:pt x="77" y="136"/>
                  </a:lnTo>
                  <a:lnTo>
                    <a:pt x="54" y="146"/>
                  </a:lnTo>
                  <a:lnTo>
                    <a:pt x="31" y="159"/>
                  </a:lnTo>
                  <a:lnTo>
                    <a:pt x="40" y="144"/>
                  </a:lnTo>
                  <a:lnTo>
                    <a:pt x="45" y="130"/>
                  </a:lnTo>
                  <a:lnTo>
                    <a:pt x="45" y="121"/>
                  </a:lnTo>
                  <a:lnTo>
                    <a:pt x="31" y="121"/>
                  </a:lnTo>
                  <a:lnTo>
                    <a:pt x="43" y="111"/>
                  </a:lnTo>
                  <a:lnTo>
                    <a:pt x="60" y="99"/>
                  </a:lnTo>
                  <a:lnTo>
                    <a:pt x="77" y="91"/>
                  </a:lnTo>
                  <a:lnTo>
                    <a:pt x="82" y="84"/>
                  </a:lnTo>
                  <a:lnTo>
                    <a:pt x="77" y="84"/>
                  </a:lnTo>
                  <a:lnTo>
                    <a:pt x="63" y="86"/>
                  </a:lnTo>
                  <a:lnTo>
                    <a:pt x="48" y="91"/>
                  </a:lnTo>
                  <a:lnTo>
                    <a:pt x="40" y="95"/>
                  </a:lnTo>
                  <a:lnTo>
                    <a:pt x="37" y="91"/>
                  </a:lnTo>
                  <a:lnTo>
                    <a:pt x="26" y="91"/>
                  </a:lnTo>
                  <a:lnTo>
                    <a:pt x="14" y="91"/>
                  </a:lnTo>
                  <a:lnTo>
                    <a:pt x="0" y="95"/>
                  </a:lnTo>
                  <a:lnTo>
                    <a:pt x="17" y="82"/>
                  </a:lnTo>
                  <a:lnTo>
                    <a:pt x="31" y="74"/>
                  </a:lnTo>
                  <a:lnTo>
                    <a:pt x="37" y="68"/>
                  </a:lnTo>
                  <a:lnTo>
                    <a:pt x="34" y="66"/>
                  </a:lnTo>
                  <a:lnTo>
                    <a:pt x="48" y="62"/>
                  </a:lnTo>
                  <a:lnTo>
                    <a:pt x="63" y="55"/>
                  </a:lnTo>
                  <a:lnTo>
                    <a:pt x="71" y="51"/>
                  </a:lnTo>
                  <a:lnTo>
                    <a:pt x="77" y="47"/>
                  </a:lnTo>
                  <a:lnTo>
                    <a:pt x="74" y="43"/>
                  </a:lnTo>
                  <a:lnTo>
                    <a:pt x="71" y="37"/>
                  </a:lnTo>
                  <a:lnTo>
                    <a:pt x="63" y="33"/>
                  </a:lnTo>
                  <a:lnTo>
                    <a:pt x="57" y="29"/>
                  </a:lnTo>
                  <a:lnTo>
                    <a:pt x="77" y="27"/>
                  </a:lnTo>
                  <a:lnTo>
                    <a:pt x="94" y="22"/>
                  </a:lnTo>
                  <a:lnTo>
                    <a:pt x="105" y="20"/>
                  </a:lnTo>
                  <a:lnTo>
                    <a:pt x="114" y="18"/>
                  </a:lnTo>
                  <a:lnTo>
                    <a:pt x="116" y="16"/>
                  </a:lnTo>
                  <a:lnTo>
                    <a:pt x="119" y="12"/>
                  </a:lnTo>
                  <a:lnTo>
                    <a:pt x="119" y="10"/>
                  </a:lnTo>
                  <a:lnTo>
                    <a:pt x="116" y="8"/>
                  </a:lnTo>
                  <a:lnTo>
                    <a:pt x="131" y="10"/>
                  </a:lnTo>
                  <a:lnTo>
                    <a:pt x="148" y="16"/>
                  </a:lnTo>
                  <a:lnTo>
                    <a:pt x="162" y="20"/>
                  </a:lnTo>
                  <a:lnTo>
                    <a:pt x="170" y="27"/>
                  </a:lnTo>
                  <a:lnTo>
                    <a:pt x="176" y="22"/>
                  </a:lnTo>
                  <a:lnTo>
                    <a:pt x="187" y="16"/>
                  </a:lnTo>
                  <a:lnTo>
                    <a:pt x="196" y="8"/>
                  </a:lnTo>
                  <a:lnTo>
                    <a:pt x="202" y="4"/>
                  </a:lnTo>
                  <a:lnTo>
                    <a:pt x="210" y="0"/>
                  </a:lnTo>
                  <a:close/>
                </a:path>
              </a:pathLst>
            </a:custGeom>
            <a:solidFill>
              <a:srgbClr val="991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defRPr/>
              </a:pPr>
              <a:endParaRPr lang="en-US" sz="2400" kern="0">
                <a:solidFill>
                  <a:srgbClr val="FFFFFF"/>
                </a:solidFill>
                <a:latin typeface="Times New Roman" pitchFamily="18" charset="0"/>
                <a:cs typeface="+mn-cs"/>
              </a:endParaRPr>
            </a:p>
          </p:txBody>
        </p:sp>
        <p:sp>
          <p:nvSpPr>
            <p:cNvPr id="43" name="Freeform 54"/>
            <p:cNvSpPr>
              <a:spLocks/>
            </p:cNvSpPr>
            <p:nvPr/>
          </p:nvSpPr>
          <p:spPr bwMode="auto">
            <a:xfrm>
              <a:off x="3812" y="1120"/>
              <a:ext cx="191" cy="123"/>
            </a:xfrm>
            <a:custGeom>
              <a:avLst/>
              <a:gdLst>
                <a:gd name="T0" fmla="*/ 97 w 191"/>
                <a:gd name="T1" fmla="*/ 4 h 124"/>
                <a:gd name="T2" fmla="*/ 97 w 191"/>
                <a:gd name="T3" fmla="*/ 19 h 124"/>
                <a:gd name="T4" fmla="*/ 108 w 191"/>
                <a:gd name="T5" fmla="*/ 21 h 124"/>
                <a:gd name="T6" fmla="*/ 137 w 191"/>
                <a:gd name="T7" fmla="*/ 16 h 124"/>
                <a:gd name="T8" fmla="*/ 151 w 191"/>
                <a:gd name="T9" fmla="*/ 16 h 124"/>
                <a:gd name="T10" fmla="*/ 168 w 191"/>
                <a:gd name="T11" fmla="*/ 19 h 124"/>
                <a:gd name="T12" fmla="*/ 171 w 191"/>
                <a:gd name="T13" fmla="*/ 23 h 124"/>
                <a:gd name="T14" fmla="*/ 185 w 191"/>
                <a:gd name="T15" fmla="*/ 35 h 124"/>
                <a:gd name="T16" fmla="*/ 185 w 191"/>
                <a:gd name="T17" fmla="*/ 39 h 124"/>
                <a:gd name="T18" fmla="*/ 168 w 191"/>
                <a:gd name="T19" fmla="*/ 41 h 124"/>
                <a:gd name="T20" fmla="*/ 162 w 191"/>
                <a:gd name="T21" fmla="*/ 47 h 124"/>
                <a:gd name="T22" fmla="*/ 171 w 191"/>
                <a:gd name="T23" fmla="*/ 58 h 124"/>
                <a:gd name="T24" fmla="*/ 174 w 191"/>
                <a:gd name="T25" fmla="*/ 70 h 124"/>
                <a:gd name="T26" fmla="*/ 174 w 191"/>
                <a:gd name="T27" fmla="*/ 80 h 124"/>
                <a:gd name="T28" fmla="*/ 162 w 191"/>
                <a:gd name="T29" fmla="*/ 82 h 124"/>
                <a:gd name="T30" fmla="*/ 137 w 191"/>
                <a:gd name="T31" fmla="*/ 74 h 124"/>
                <a:gd name="T32" fmla="*/ 128 w 191"/>
                <a:gd name="T33" fmla="*/ 76 h 124"/>
                <a:gd name="T34" fmla="*/ 120 w 191"/>
                <a:gd name="T35" fmla="*/ 91 h 124"/>
                <a:gd name="T36" fmla="*/ 111 w 191"/>
                <a:gd name="T37" fmla="*/ 101 h 124"/>
                <a:gd name="T38" fmla="*/ 91 w 191"/>
                <a:gd name="T39" fmla="*/ 116 h 124"/>
                <a:gd name="T40" fmla="*/ 77 w 191"/>
                <a:gd name="T41" fmla="*/ 111 h 124"/>
                <a:gd name="T42" fmla="*/ 63 w 191"/>
                <a:gd name="T43" fmla="*/ 95 h 124"/>
                <a:gd name="T44" fmla="*/ 52 w 191"/>
                <a:gd name="T45" fmla="*/ 87 h 124"/>
                <a:gd name="T46" fmla="*/ 60 w 191"/>
                <a:gd name="T47" fmla="*/ 68 h 124"/>
                <a:gd name="T48" fmla="*/ 54 w 191"/>
                <a:gd name="T49" fmla="*/ 64 h 124"/>
                <a:gd name="T50" fmla="*/ 43 w 191"/>
                <a:gd name="T51" fmla="*/ 70 h 124"/>
                <a:gd name="T52" fmla="*/ 32 w 191"/>
                <a:gd name="T53" fmla="*/ 72 h 124"/>
                <a:gd name="T54" fmla="*/ 15 w 191"/>
                <a:gd name="T55" fmla="*/ 70 h 124"/>
                <a:gd name="T56" fmla="*/ 12 w 191"/>
                <a:gd name="T57" fmla="*/ 64 h 124"/>
                <a:gd name="T58" fmla="*/ 15 w 191"/>
                <a:gd name="T59" fmla="*/ 54 h 124"/>
                <a:gd name="T60" fmla="*/ 18 w 191"/>
                <a:gd name="T61" fmla="*/ 47 h 124"/>
                <a:gd name="T62" fmla="*/ 26 w 191"/>
                <a:gd name="T63" fmla="*/ 39 h 124"/>
                <a:gd name="T64" fmla="*/ 23 w 191"/>
                <a:gd name="T65" fmla="*/ 33 h 124"/>
                <a:gd name="T66" fmla="*/ 9 w 191"/>
                <a:gd name="T67" fmla="*/ 25 h 124"/>
                <a:gd name="T68" fmla="*/ 12 w 191"/>
                <a:gd name="T69" fmla="*/ 21 h 124"/>
                <a:gd name="T70" fmla="*/ 32 w 191"/>
                <a:gd name="T71" fmla="*/ 16 h 124"/>
                <a:gd name="T72" fmla="*/ 35 w 191"/>
                <a:gd name="T73" fmla="*/ 12 h 124"/>
                <a:gd name="T74" fmla="*/ 35 w 191"/>
                <a:gd name="T75" fmla="*/ 8 h 124"/>
                <a:gd name="T76" fmla="*/ 46 w 191"/>
                <a:gd name="T77" fmla="*/ 8 h 124"/>
                <a:gd name="T78" fmla="*/ 74 w 191"/>
                <a:gd name="T79" fmla="*/ 16 h 124"/>
                <a:gd name="T80" fmla="*/ 88 w 191"/>
                <a:gd name="T81" fmla="*/ 19 h 124"/>
                <a:gd name="T82" fmla="*/ 94 w 191"/>
                <a:gd name="T83" fmla="*/ 6 h 124"/>
                <a:gd name="T84" fmla="*/ 97 w 191"/>
                <a:gd name="T85" fmla="*/ 0 h 12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91"/>
                <a:gd name="T130" fmla="*/ 0 h 124"/>
                <a:gd name="T131" fmla="*/ 191 w 191"/>
                <a:gd name="T132" fmla="*/ 124 h 12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91" h="124">
                  <a:moveTo>
                    <a:pt x="97" y="0"/>
                  </a:moveTo>
                  <a:lnTo>
                    <a:pt x="97" y="4"/>
                  </a:lnTo>
                  <a:lnTo>
                    <a:pt x="97" y="12"/>
                  </a:lnTo>
                  <a:lnTo>
                    <a:pt x="97" y="19"/>
                  </a:lnTo>
                  <a:lnTo>
                    <a:pt x="97" y="21"/>
                  </a:lnTo>
                  <a:lnTo>
                    <a:pt x="108" y="21"/>
                  </a:lnTo>
                  <a:lnTo>
                    <a:pt x="123" y="19"/>
                  </a:lnTo>
                  <a:lnTo>
                    <a:pt x="137" y="16"/>
                  </a:lnTo>
                  <a:lnTo>
                    <a:pt x="145" y="14"/>
                  </a:lnTo>
                  <a:lnTo>
                    <a:pt x="151" y="16"/>
                  </a:lnTo>
                  <a:lnTo>
                    <a:pt x="159" y="19"/>
                  </a:lnTo>
                  <a:lnTo>
                    <a:pt x="168" y="19"/>
                  </a:lnTo>
                  <a:lnTo>
                    <a:pt x="174" y="19"/>
                  </a:lnTo>
                  <a:lnTo>
                    <a:pt x="171" y="23"/>
                  </a:lnTo>
                  <a:lnTo>
                    <a:pt x="176" y="29"/>
                  </a:lnTo>
                  <a:lnTo>
                    <a:pt x="185" y="35"/>
                  </a:lnTo>
                  <a:lnTo>
                    <a:pt x="191" y="39"/>
                  </a:lnTo>
                  <a:lnTo>
                    <a:pt x="185" y="39"/>
                  </a:lnTo>
                  <a:lnTo>
                    <a:pt x="176" y="41"/>
                  </a:lnTo>
                  <a:lnTo>
                    <a:pt x="168" y="41"/>
                  </a:lnTo>
                  <a:lnTo>
                    <a:pt x="162" y="43"/>
                  </a:lnTo>
                  <a:lnTo>
                    <a:pt x="162" y="47"/>
                  </a:lnTo>
                  <a:lnTo>
                    <a:pt x="165" y="54"/>
                  </a:lnTo>
                  <a:lnTo>
                    <a:pt x="171" y="58"/>
                  </a:lnTo>
                  <a:lnTo>
                    <a:pt x="174" y="64"/>
                  </a:lnTo>
                  <a:lnTo>
                    <a:pt x="174" y="70"/>
                  </a:lnTo>
                  <a:lnTo>
                    <a:pt x="174" y="74"/>
                  </a:lnTo>
                  <a:lnTo>
                    <a:pt x="174" y="80"/>
                  </a:lnTo>
                  <a:lnTo>
                    <a:pt x="174" y="87"/>
                  </a:lnTo>
                  <a:lnTo>
                    <a:pt x="162" y="82"/>
                  </a:lnTo>
                  <a:lnTo>
                    <a:pt x="148" y="78"/>
                  </a:lnTo>
                  <a:lnTo>
                    <a:pt x="137" y="74"/>
                  </a:lnTo>
                  <a:lnTo>
                    <a:pt x="131" y="72"/>
                  </a:lnTo>
                  <a:lnTo>
                    <a:pt x="128" y="76"/>
                  </a:lnTo>
                  <a:lnTo>
                    <a:pt x="123" y="82"/>
                  </a:lnTo>
                  <a:lnTo>
                    <a:pt x="120" y="91"/>
                  </a:lnTo>
                  <a:lnTo>
                    <a:pt x="120" y="99"/>
                  </a:lnTo>
                  <a:lnTo>
                    <a:pt x="111" y="101"/>
                  </a:lnTo>
                  <a:lnTo>
                    <a:pt x="100" y="107"/>
                  </a:lnTo>
                  <a:lnTo>
                    <a:pt x="91" y="116"/>
                  </a:lnTo>
                  <a:lnTo>
                    <a:pt x="83" y="124"/>
                  </a:lnTo>
                  <a:lnTo>
                    <a:pt x="77" y="111"/>
                  </a:lnTo>
                  <a:lnTo>
                    <a:pt x="71" y="101"/>
                  </a:lnTo>
                  <a:lnTo>
                    <a:pt x="63" y="95"/>
                  </a:lnTo>
                  <a:lnTo>
                    <a:pt x="52" y="95"/>
                  </a:lnTo>
                  <a:lnTo>
                    <a:pt x="52" y="87"/>
                  </a:lnTo>
                  <a:lnTo>
                    <a:pt x="57" y="76"/>
                  </a:lnTo>
                  <a:lnTo>
                    <a:pt x="60" y="68"/>
                  </a:lnTo>
                  <a:lnTo>
                    <a:pt x="60" y="64"/>
                  </a:lnTo>
                  <a:lnTo>
                    <a:pt x="54" y="64"/>
                  </a:lnTo>
                  <a:lnTo>
                    <a:pt x="49" y="66"/>
                  </a:lnTo>
                  <a:lnTo>
                    <a:pt x="43" y="70"/>
                  </a:lnTo>
                  <a:lnTo>
                    <a:pt x="37" y="74"/>
                  </a:lnTo>
                  <a:lnTo>
                    <a:pt x="32" y="72"/>
                  </a:lnTo>
                  <a:lnTo>
                    <a:pt x="23" y="70"/>
                  </a:lnTo>
                  <a:lnTo>
                    <a:pt x="15" y="70"/>
                  </a:lnTo>
                  <a:lnTo>
                    <a:pt x="9" y="72"/>
                  </a:lnTo>
                  <a:lnTo>
                    <a:pt x="12" y="64"/>
                  </a:lnTo>
                  <a:lnTo>
                    <a:pt x="15" y="58"/>
                  </a:lnTo>
                  <a:lnTo>
                    <a:pt x="15" y="54"/>
                  </a:lnTo>
                  <a:lnTo>
                    <a:pt x="12" y="52"/>
                  </a:lnTo>
                  <a:lnTo>
                    <a:pt x="18" y="47"/>
                  </a:lnTo>
                  <a:lnTo>
                    <a:pt x="23" y="43"/>
                  </a:lnTo>
                  <a:lnTo>
                    <a:pt x="26" y="39"/>
                  </a:lnTo>
                  <a:lnTo>
                    <a:pt x="29" y="37"/>
                  </a:lnTo>
                  <a:lnTo>
                    <a:pt x="23" y="33"/>
                  </a:lnTo>
                  <a:lnTo>
                    <a:pt x="18" y="29"/>
                  </a:lnTo>
                  <a:lnTo>
                    <a:pt x="9" y="25"/>
                  </a:lnTo>
                  <a:lnTo>
                    <a:pt x="0" y="23"/>
                  </a:lnTo>
                  <a:lnTo>
                    <a:pt x="12" y="21"/>
                  </a:lnTo>
                  <a:lnTo>
                    <a:pt x="23" y="19"/>
                  </a:lnTo>
                  <a:lnTo>
                    <a:pt x="32" y="16"/>
                  </a:lnTo>
                  <a:lnTo>
                    <a:pt x="35" y="14"/>
                  </a:lnTo>
                  <a:lnTo>
                    <a:pt x="35" y="12"/>
                  </a:lnTo>
                  <a:lnTo>
                    <a:pt x="35" y="10"/>
                  </a:lnTo>
                  <a:lnTo>
                    <a:pt x="35" y="8"/>
                  </a:lnTo>
                  <a:lnTo>
                    <a:pt x="32" y="6"/>
                  </a:lnTo>
                  <a:lnTo>
                    <a:pt x="46" y="8"/>
                  </a:lnTo>
                  <a:lnTo>
                    <a:pt x="60" y="12"/>
                  </a:lnTo>
                  <a:lnTo>
                    <a:pt x="74" y="16"/>
                  </a:lnTo>
                  <a:lnTo>
                    <a:pt x="86" y="21"/>
                  </a:lnTo>
                  <a:lnTo>
                    <a:pt x="88" y="19"/>
                  </a:lnTo>
                  <a:lnTo>
                    <a:pt x="91" y="12"/>
                  </a:lnTo>
                  <a:lnTo>
                    <a:pt x="94" y="6"/>
                  </a:lnTo>
                  <a:lnTo>
                    <a:pt x="94" y="2"/>
                  </a:lnTo>
                  <a:lnTo>
                    <a:pt x="97" y="0"/>
                  </a:lnTo>
                  <a:close/>
                </a:path>
              </a:pathLst>
            </a:custGeom>
            <a:solidFill>
              <a:srgbClr val="FF30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defRPr/>
              </a:pPr>
              <a:endParaRPr lang="en-US" sz="2400" kern="0">
                <a:solidFill>
                  <a:srgbClr val="FFFFFF"/>
                </a:solidFill>
                <a:latin typeface="Times New Roman" pitchFamily="18" charset="0"/>
                <a:cs typeface="+mn-cs"/>
              </a:endParaRPr>
            </a:p>
          </p:txBody>
        </p:sp>
        <p:sp>
          <p:nvSpPr>
            <p:cNvPr id="44" name="Freeform 55"/>
            <p:cNvSpPr>
              <a:spLocks/>
            </p:cNvSpPr>
            <p:nvPr/>
          </p:nvSpPr>
          <p:spPr bwMode="auto">
            <a:xfrm>
              <a:off x="4735" y="2388"/>
              <a:ext cx="159" cy="208"/>
            </a:xfrm>
            <a:custGeom>
              <a:avLst/>
              <a:gdLst>
                <a:gd name="T0" fmla="*/ 88 w 159"/>
                <a:gd name="T1" fmla="*/ 0 h 207"/>
                <a:gd name="T2" fmla="*/ 82 w 159"/>
                <a:gd name="T3" fmla="*/ 19 h 207"/>
                <a:gd name="T4" fmla="*/ 74 w 159"/>
                <a:gd name="T5" fmla="*/ 33 h 207"/>
                <a:gd name="T6" fmla="*/ 57 w 159"/>
                <a:gd name="T7" fmla="*/ 44 h 207"/>
                <a:gd name="T8" fmla="*/ 28 w 159"/>
                <a:gd name="T9" fmla="*/ 46 h 207"/>
                <a:gd name="T10" fmla="*/ 31 w 159"/>
                <a:gd name="T11" fmla="*/ 54 h 207"/>
                <a:gd name="T12" fmla="*/ 31 w 159"/>
                <a:gd name="T13" fmla="*/ 62 h 207"/>
                <a:gd name="T14" fmla="*/ 28 w 159"/>
                <a:gd name="T15" fmla="*/ 69 h 207"/>
                <a:gd name="T16" fmla="*/ 17 w 159"/>
                <a:gd name="T17" fmla="*/ 73 h 207"/>
                <a:gd name="T18" fmla="*/ 23 w 159"/>
                <a:gd name="T19" fmla="*/ 81 h 207"/>
                <a:gd name="T20" fmla="*/ 23 w 159"/>
                <a:gd name="T21" fmla="*/ 91 h 207"/>
                <a:gd name="T22" fmla="*/ 17 w 159"/>
                <a:gd name="T23" fmla="*/ 99 h 207"/>
                <a:gd name="T24" fmla="*/ 6 w 159"/>
                <a:gd name="T25" fmla="*/ 106 h 207"/>
                <a:gd name="T26" fmla="*/ 17 w 159"/>
                <a:gd name="T27" fmla="*/ 112 h 207"/>
                <a:gd name="T28" fmla="*/ 20 w 159"/>
                <a:gd name="T29" fmla="*/ 122 h 207"/>
                <a:gd name="T30" fmla="*/ 11 w 159"/>
                <a:gd name="T31" fmla="*/ 130 h 207"/>
                <a:gd name="T32" fmla="*/ 0 w 159"/>
                <a:gd name="T33" fmla="*/ 137 h 207"/>
                <a:gd name="T34" fmla="*/ 11 w 159"/>
                <a:gd name="T35" fmla="*/ 139 h 207"/>
                <a:gd name="T36" fmla="*/ 17 w 159"/>
                <a:gd name="T37" fmla="*/ 145 h 207"/>
                <a:gd name="T38" fmla="*/ 14 w 159"/>
                <a:gd name="T39" fmla="*/ 153 h 207"/>
                <a:gd name="T40" fmla="*/ 8 w 159"/>
                <a:gd name="T41" fmla="*/ 159 h 207"/>
                <a:gd name="T42" fmla="*/ 23 w 159"/>
                <a:gd name="T43" fmla="*/ 161 h 207"/>
                <a:gd name="T44" fmla="*/ 31 w 159"/>
                <a:gd name="T45" fmla="*/ 168 h 207"/>
                <a:gd name="T46" fmla="*/ 37 w 159"/>
                <a:gd name="T47" fmla="*/ 176 h 207"/>
                <a:gd name="T48" fmla="*/ 34 w 159"/>
                <a:gd name="T49" fmla="*/ 182 h 207"/>
                <a:gd name="T50" fmla="*/ 51 w 159"/>
                <a:gd name="T51" fmla="*/ 184 h 207"/>
                <a:gd name="T52" fmla="*/ 62 w 159"/>
                <a:gd name="T53" fmla="*/ 188 h 207"/>
                <a:gd name="T54" fmla="*/ 71 w 159"/>
                <a:gd name="T55" fmla="*/ 196 h 207"/>
                <a:gd name="T56" fmla="*/ 74 w 159"/>
                <a:gd name="T57" fmla="*/ 207 h 207"/>
                <a:gd name="T58" fmla="*/ 74 w 159"/>
                <a:gd name="T59" fmla="*/ 194 h 207"/>
                <a:gd name="T60" fmla="*/ 79 w 159"/>
                <a:gd name="T61" fmla="*/ 182 h 207"/>
                <a:gd name="T62" fmla="*/ 88 w 159"/>
                <a:gd name="T63" fmla="*/ 178 h 207"/>
                <a:gd name="T64" fmla="*/ 99 w 159"/>
                <a:gd name="T65" fmla="*/ 184 h 207"/>
                <a:gd name="T66" fmla="*/ 99 w 159"/>
                <a:gd name="T67" fmla="*/ 174 h 207"/>
                <a:gd name="T68" fmla="*/ 108 w 159"/>
                <a:gd name="T69" fmla="*/ 168 h 207"/>
                <a:gd name="T70" fmla="*/ 119 w 159"/>
                <a:gd name="T71" fmla="*/ 166 h 207"/>
                <a:gd name="T72" fmla="*/ 130 w 159"/>
                <a:gd name="T73" fmla="*/ 168 h 207"/>
                <a:gd name="T74" fmla="*/ 122 w 159"/>
                <a:gd name="T75" fmla="*/ 157 h 207"/>
                <a:gd name="T76" fmla="*/ 122 w 159"/>
                <a:gd name="T77" fmla="*/ 147 h 207"/>
                <a:gd name="T78" fmla="*/ 128 w 159"/>
                <a:gd name="T79" fmla="*/ 141 h 207"/>
                <a:gd name="T80" fmla="*/ 139 w 159"/>
                <a:gd name="T81" fmla="*/ 141 h 207"/>
                <a:gd name="T82" fmla="*/ 130 w 159"/>
                <a:gd name="T83" fmla="*/ 126 h 207"/>
                <a:gd name="T84" fmla="*/ 133 w 159"/>
                <a:gd name="T85" fmla="*/ 114 h 207"/>
                <a:gd name="T86" fmla="*/ 145 w 159"/>
                <a:gd name="T87" fmla="*/ 108 h 207"/>
                <a:gd name="T88" fmla="*/ 159 w 159"/>
                <a:gd name="T89" fmla="*/ 106 h 207"/>
                <a:gd name="T90" fmla="*/ 147 w 159"/>
                <a:gd name="T91" fmla="*/ 95 h 207"/>
                <a:gd name="T92" fmla="*/ 145 w 159"/>
                <a:gd name="T93" fmla="*/ 87 h 207"/>
                <a:gd name="T94" fmla="*/ 145 w 159"/>
                <a:gd name="T95" fmla="*/ 79 h 207"/>
                <a:gd name="T96" fmla="*/ 153 w 159"/>
                <a:gd name="T97" fmla="*/ 75 h 207"/>
                <a:gd name="T98" fmla="*/ 139 w 159"/>
                <a:gd name="T99" fmla="*/ 75 h 207"/>
                <a:gd name="T100" fmla="*/ 130 w 159"/>
                <a:gd name="T101" fmla="*/ 71 h 207"/>
                <a:gd name="T102" fmla="*/ 130 w 159"/>
                <a:gd name="T103" fmla="*/ 64 h 207"/>
                <a:gd name="T104" fmla="*/ 136 w 159"/>
                <a:gd name="T105" fmla="*/ 58 h 207"/>
                <a:gd name="T106" fmla="*/ 122 w 159"/>
                <a:gd name="T107" fmla="*/ 58 h 207"/>
                <a:gd name="T108" fmla="*/ 116 w 159"/>
                <a:gd name="T109" fmla="*/ 54 h 207"/>
                <a:gd name="T110" fmla="*/ 116 w 159"/>
                <a:gd name="T111" fmla="*/ 48 h 207"/>
                <a:gd name="T112" fmla="*/ 119 w 159"/>
                <a:gd name="T113" fmla="*/ 42 h 207"/>
                <a:gd name="T114" fmla="*/ 108 w 159"/>
                <a:gd name="T115" fmla="*/ 40 h 207"/>
                <a:gd name="T116" fmla="*/ 94 w 159"/>
                <a:gd name="T117" fmla="*/ 33 h 207"/>
                <a:gd name="T118" fmla="*/ 88 w 159"/>
                <a:gd name="T119" fmla="*/ 23 h 207"/>
                <a:gd name="T120" fmla="*/ 94 w 159"/>
                <a:gd name="T121" fmla="*/ 7 h 207"/>
                <a:gd name="T122" fmla="*/ 88 w 159"/>
                <a:gd name="T123" fmla="*/ 0 h 20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59"/>
                <a:gd name="T187" fmla="*/ 0 h 207"/>
                <a:gd name="T188" fmla="*/ 159 w 159"/>
                <a:gd name="T189" fmla="*/ 207 h 20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59" h="207">
                  <a:moveTo>
                    <a:pt x="88" y="0"/>
                  </a:moveTo>
                  <a:lnTo>
                    <a:pt x="82" y="19"/>
                  </a:lnTo>
                  <a:lnTo>
                    <a:pt x="74" y="33"/>
                  </a:lnTo>
                  <a:lnTo>
                    <a:pt x="57" y="44"/>
                  </a:lnTo>
                  <a:lnTo>
                    <a:pt x="28" y="46"/>
                  </a:lnTo>
                  <a:lnTo>
                    <a:pt x="31" y="54"/>
                  </a:lnTo>
                  <a:lnTo>
                    <a:pt x="31" y="62"/>
                  </a:lnTo>
                  <a:lnTo>
                    <a:pt x="28" y="69"/>
                  </a:lnTo>
                  <a:lnTo>
                    <a:pt x="17" y="73"/>
                  </a:lnTo>
                  <a:lnTo>
                    <a:pt x="23" y="81"/>
                  </a:lnTo>
                  <a:lnTo>
                    <a:pt x="23" y="91"/>
                  </a:lnTo>
                  <a:lnTo>
                    <a:pt x="17" y="99"/>
                  </a:lnTo>
                  <a:lnTo>
                    <a:pt x="6" y="106"/>
                  </a:lnTo>
                  <a:lnTo>
                    <a:pt x="17" y="112"/>
                  </a:lnTo>
                  <a:lnTo>
                    <a:pt x="20" y="122"/>
                  </a:lnTo>
                  <a:lnTo>
                    <a:pt x="11" y="130"/>
                  </a:lnTo>
                  <a:lnTo>
                    <a:pt x="0" y="137"/>
                  </a:lnTo>
                  <a:lnTo>
                    <a:pt x="11" y="139"/>
                  </a:lnTo>
                  <a:lnTo>
                    <a:pt x="17" y="145"/>
                  </a:lnTo>
                  <a:lnTo>
                    <a:pt x="14" y="153"/>
                  </a:lnTo>
                  <a:lnTo>
                    <a:pt x="8" y="159"/>
                  </a:lnTo>
                  <a:lnTo>
                    <a:pt x="23" y="161"/>
                  </a:lnTo>
                  <a:lnTo>
                    <a:pt x="31" y="168"/>
                  </a:lnTo>
                  <a:lnTo>
                    <a:pt x="37" y="176"/>
                  </a:lnTo>
                  <a:lnTo>
                    <a:pt x="34" y="182"/>
                  </a:lnTo>
                  <a:lnTo>
                    <a:pt x="51" y="184"/>
                  </a:lnTo>
                  <a:lnTo>
                    <a:pt x="62" y="188"/>
                  </a:lnTo>
                  <a:lnTo>
                    <a:pt x="71" y="196"/>
                  </a:lnTo>
                  <a:lnTo>
                    <a:pt x="74" y="207"/>
                  </a:lnTo>
                  <a:lnTo>
                    <a:pt x="74" y="194"/>
                  </a:lnTo>
                  <a:lnTo>
                    <a:pt x="79" y="182"/>
                  </a:lnTo>
                  <a:lnTo>
                    <a:pt x="88" y="178"/>
                  </a:lnTo>
                  <a:lnTo>
                    <a:pt x="99" y="184"/>
                  </a:lnTo>
                  <a:lnTo>
                    <a:pt x="99" y="174"/>
                  </a:lnTo>
                  <a:lnTo>
                    <a:pt x="108" y="168"/>
                  </a:lnTo>
                  <a:lnTo>
                    <a:pt x="119" y="166"/>
                  </a:lnTo>
                  <a:lnTo>
                    <a:pt x="130" y="168"/>
                  </a:lnTo>
                  <a:lnTo>
                    <a:pt x="122" y="157"/>
                  </a:lnTo>
                  <a:lnTo>
                    <a:pt x="122" y="147"/>
                  </a:lnTo>
                  <a:lnTo>
                    <a:pt x="128" y="141"/>
                  </a:lnTo>
                  <a:lnTo>
                    <a:pt x="139" y="141"/>
                  </a:lnTo>
                  <a:lnTo>
                    <a:pt x="130" y="126"/>
                  </a:lnTo>
                  <a:lnTo>
                    <a:pt x="133" y="114"/>
                  </a:lnTo>
                  <a:lnTo>
                    <a:pt x="145" y="108"/>
                  </a:lnTo>
                  <a:lnTo>
                    <a:pt x="159" y="106"/>
                  </a:lnTo>
                  <a:lnTo>
                    <a:pt x="147" y="95"/>
                  </a:lnTo>
                  <a:lnTo>
                    <a:pt x="145" y="87"/>
                  </a:lnTo>
                  <a:lnTo>
                    <a:pt x="145" y="79"/>
                  </a:lnTo>
                  <a:lnTo>
                    <a:pt x="153" y="75"/>
                  </a:lnTo>
                  <a:lnTo>
                    <a:pt x="139" y="75"/>
                  </a:lnTo>
                  <a:lnTo>
                    <a:pt x="130" y="71"/>
                  </a:lnTo>
                  <a:lnTo>
                    <a:pt x="130" y="64"/>
                  </a:lnTo>
                  <a:lnTo>
                    <a:pt x="136" y="58"/>
                  </a:lnTo>
                  <a:lnTo>
                    <a:pt x="122" y="58"/>
                  </a:lnTo>
                  <a:lnTo>
                    <a:pt x="116" y="54"/>
                  </a:lnTo>
                  <a:lnTo>
                    <a:pt x="116" y="48"/>
                  </a:lnTo>
                  <a:lnTo>
                    <a:pt x="119" y="42"/>
                  </a:lnTo>
                  <a:lnTo>
                    <a:pt x="108" y="40"/>
                  </a:lnTo>
                  <a:lnTo>
                    <a:pt x="94" y="33"/>
                  </a:lnTo>
                  <a:lnTo>
                    <a:pt x="88" y="23"/>
                  </a:lnTo>
                  <a:lnTo>
                    <a:pt x="94" y="7"/>
                  </a:lnTo>
                  <a:lnTo>
                    <a:pt x="88" y="0"/>
                  </a:lnTo>
                  <a:close/>
                </a:path>
              </a:pathLst>
            </a:custGeom>
            <a:solidFill>
              <a:srgbClr val="D8A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defRPr/>
              </a:pPr>
              <a:endParaRPr lang="en-US" sz="2400" kern="0">
                <a:solidFill>
                  <a:srgbClr val="FFFFFF"/>
                </a:solidFill>
                <a:latin typeface="Times New Roman" pitchFamily="18" charset="0"/>
                <a:cs typeface="+mn-cs"/>
              </a:endParaRPr>
            </a:p>
          </p:txBody>
        </p:sp>
        <p:sp>
          <p:nvSpPr>
            <p:cNvPr id="45" name="Freeform 56"/>
            <p:cNvSpPr>
              <a:spLocks/>
            </p:cNvSpPr>
            <p:nvPr/>
          </p:nvSpPr>
          <p:spPr bwMode="auto">
            <a:xfrm>
              <a:off x="2447" y="2488"/>
              <a:ext cx="321" cy="150"/>
            </a:xfrm>
            <a:custGeom>
              <a:avLst/>
              <a:gdLst>
                <a:gd name="T0" fmla="*/ 6 w 321"/>
                <a:gd name="T1" fmla="*/ 23 h 151"/>
                <a:gd name="T2" fmla="*/ 23 w 321"/>
                <a:gd name="T3" fmla="*/ 33 h 151"/>
                <a:gd name="T4" fmla="*/ 40 w 321"/>
                <a:gd name="T5" fmla="*/ 29 h 151"/>
                <a:gd name="T6" fmla="*/ 57 w 321"/>
                <a:gd name="T7" fmla="*/ 11 h 151"/>
                <a:gd name="T8" fmla="*/ 71 w 321"/>
                <a:gd name="T9" fmla="*/ 9 h 151"/>
                <a:gd name="T10" fmla="*/ 80 w 321"/>
                <a:gd name="T11" fmla="*/ 15 h 151"/>
                <a:gd name="T12" fmla="*/ 97 w 321"/>
                <a:gd name="T13" fmla="*/ 13 h 151"/>
                <a:gd name="T14" fmla="*/ 145 w 321"/>
                <a:gd name="T15" fmla="*/ 0 h 151"/>
                <a:gd name="T16" fmla="*/ 159 w 321"/>
                <a:gd name="T17" fmla="*/ 11 h 151"/>
                <a:gd name="T18" fmla="*/ 159 w 321"/>
                <a:gd name="T19" fmla="*/ 21 h 151"/>
                <a:gd name="T20" fmla="*/ 171 w 321"/>
                <a:gd name="T21" fmla="*/ 23 h 151"/>
                <a:gd name="T22" fmla="*/ 199 w 321"/>
                <a:gd name="T23" fmla="*/ 23 h 151"/>
                <a:gd name="T24" fmla="*/ 233 w 321"/>
                <a:gd name="T25" fmla="*/ 25 h 151"/>
                <a:gd name="T26" fmla="*/ 259 w 321"/>
                <a:gd name="T27" fmla="*/ 27 h 151"/>
                <a:gd name="T28" fmla="*/ 264 w 321"/>
                <a:gd name="T29" fmla="*/ 36 h 151"/>
                <a:gd name="T30" fmla="*/ 259 w 321"/>
                <a:gd name="T31" fmla="*/ 44 h 151"/>
                <a:gd name="T32" fmla="*/ 264 w 321"/>
                <a:gd name="T33" fmla="*/ 52 h 151"/>
                <a:gd name="T34" fmla="*/ 290 w 321"/>
                <a:gd name="T35" fmla="*/ 58 h 151"/>
                <a:gd name="T36" fmla="*/ 298 w 321"/>
                <a:gd name="T37" fmla="*/ 64 h 151"/>
                <a:gd name="T38" fmla="*/ 293 w 321"/>
                <a:gd name="T39" fmla="*/ 71 h 151"/>
                <a:gd name="T40" fmla="*/ 293 w 321"/>
                <a:gd name="T41" fmla="*/ 77 h 151"/>
                <a:gd name="T42" fmla="*/ 313 w 321"/>
                <a:gd name="T43" fmla="*/ 79 h 151"/>
                <a:gd name="T44" fmla="*/ 318 w 321"/>
                <a:gd name="T45" fmla="*/ 85 h 151"/>
                <a:gd name="T46" fmla="*/ 310 w 321"/>
                <a:gd name="T47" fmla="*/ 91 h 151"/>
                <a:gd name="T48" fmla="*/ 310 w 321"/>
                <a:gd name="T49" fmla="*/ 100 h 151"/>
                <a:gd name="T50" fmla="*/ 321 w 321"/>
                <a:gd name="T51" fmla="*/ 108 h 151"/>
                <a:gd name="T52" fmla="*/ 315 w 321"/>
                <a:gd name="T53" fmla="*/ 118 h 151"/>
                <a:gd name="T54" fmla="*/ 298 w 321"/>
                <a:gd name="T55" fmla="*/ 116 h 151"/>
                <a:gd name="T56" fmla="*/ 290 w 321"/>
                <a:gd name="T57" fmla="*/ 122 h 151"/>
                <a:gd name="T58" fmla="*/ 290 w 321"/>
                <a:gd name="T59" fmla="*/ 133 h 151"/>
                <a:gd name="T60" fmla="*/ 276 w 321"/>
                <a:gd name="T61" fmla="*/ 137 h 151"/>
                <a:gd name="T62" fmla="*/ 256 w 321"/>
                <a:gd name="T63" fmla="*/ 124 h 151"/>
                <a:gd name="T64" fmla="*/ 247 w 321"/>
                <a:gd name="T65" fmla="*/ 128 h 151"/>
                <a:gd name="T66" fmla="*/ 247 w 321"/>
                <a:gd name="T67" fmla="*/ 147 h 151"/>
                <a:gd name="T68" fmla="*/ 225 w 321"/>
                <a:gd name="T69" fmla="*/ 145 h 151"/>
                <a:gd name="T70" fmla="*/ 179 w 321"/>
                <a:gd name="T71" fmla="*/ 120 h 151"/>
                <a:gd name="T72" fmla="*/ 156 w 321"/>
                <a:gd name="T73" fmla="*/ 122 h 151"/>
                <a:gd name="T74" fmla="*/ 162 w 321"/>
                <a:gd name="T75" fmla="*/ 145 h 151"/>
                <a:gd name="T76" fmla="*/ 142 w 321"/>
                <a:gd name="T77" fmla="*/ 143 h 151"/>
                <a:gd name="T78" fmla="*/ 111 w 321"/>
                <a:gd name="T79" fmla="*/ 106 h 151"/>
                <a:gd name="T80" fmla="*/ 100 w 321"/>
                <a:gd name="T81" fmla="*/ 102 h 151"/>
                <a:gd name="T82" fmla="*/ 94 w 321"/>
                <a:gd name="T83" fmla="*/ 120 h 151"/>
                <a:gd name="T84" fmla="*/ 74 w 321"/>
                <a:gd name="T85" fmla="*/ 118 h 151"/>
                <a:gd name="T86" fmla="*/ 66 w 321"/>
                <a:gd name="T87" fmla="*/ 81 h 151"/>
                <a:gd name="T88" fmla="*/ 57 w 321"/>
                <a:gd name="T89" fmla="*/ 73 h 151"/>
                <a:gd name="T90" fmla="*/ 43 w 321"/>
                <a:gd name="T91" fmla="*/ 77 h 151"/>
                <a:gd name="T92" fmla="*/ 34 w 321"/>
                <a:gd name="T93" fmla="*/ 73 h 151"/>
                <a:gd name="T94" fmla="*/ 32 w 321"/>
                <a:gd name="T95" fmla="*/ 50 h 151"/>
                <a:gd name="T96" fmla="*/ 15 w 321"/>
                <a:gd name="T97" fmla="*/ 36 h 151"/>
                <a:gd name="T98" fmla="*/ 6 w 321"/>
                <a:gd name="T99" fmla="*/ 29 h 151"/>
                <a:gd name="T100" fmla="*/ 0 w 321"/>
                <a:gd name="T101" fmla="*/ 25 h 151"/>
                <a:gd name="T102" fmla="*/ 0 w 321"/>
                <a:gd name="T103" fmla="*/ 19 h 15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21"/>
                <a:gd name="T157" fmla="*/ 0 h 151"/>
                <a:gd name="T158" fmla="*/ 321 w 321"/>
                <a:gd name="T159" fmla="*/ 151 h 15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21" h="151">
                  <a:moveTo>
                    <a:pt x="0" y="19"/>
                  </a:moveTo>
                  <a:lnTo>
                    <a:pt x="6" y="23"/>
                  </a:lnTo>
                  <a:lnTo>
                    <a:pt x="15" y="29"/>
                  </a:lnTo>
                  <a:lnTo>
                    <a:pt x="23" y="33"/>
                  </a:lnTo>
                  <a:lnTo>
                    <a:pt x="32" y="33"/>
                  </a:lnTo>
                  <a:lnTo>
                    <a:pt x="40" y="29"/>
                  </a:lnTo>
                  <a:lnTo>
                    <a:pt x="49" y="19"/>
                  </a:lnTo>
                  <a:lnTo>
                    <a:pt x="57" y="11"/>
                  </a:lnTo>
                  <a:lnTo>
                    <a:pt x="66" y="7"/>
                  </a:lnTo>
                  <a:lnTo>
                    <a:pt x="71" y="9"/>
                  </a:lnTo>
                  <a:lnTo>
                    <a:pt x="77" y="11"/>
                  </a:lnTo>
                  <a:lnTo>
                    <a:pt x="80" y="15"/>
                  </a:lnTo>
                  <a:lnTo>
                    <a:pt x="83" y="17"/>
                  </a:lnTo>
                  <a:lnTo>
                    <a:pt x="97" y="13"/>
                  </a:lnTo>
                  <a:lnTo>
                    <a:pt x="120" y="7"/>
                  </a:lnTo>
                  <a:lnTo>
                    <a:pt x="145" y="0"/>
                  </a:lnTo>
                  <a:lnTo>
                    <a:pt x="156" y="3"/>
                  </a:lnTo>
                  <a:lnTo>
                    <a:pt x="159" y="11"/>
                  </a:lnTo>
                  <a:lnTo>
                    <a:pt x="159" y="17"/>
                  </a:lnTo>
                  <a:lnTo>
                    <a:pt x="159" y="21"/>
                  </a:lnTo>
                  <a:lnTo>
                    <a:pt x="162" y="23"/>
                  </a:lnTo>
                  <a:lnTo>
                    <a:pt x="171" y="23"/>
                  </a:lnTo>
                  <a:lnTo>
                    <a:pt x="182" y="23"/>
                  </a:lnTo>
                  <a:lnTo>
                    <a:pt x="199" y="23"/>
                  </a:lnTo>
                  <a:lnTo>
                    <a:pt x="216" y="23"/>
                  </a:lnTo>
                  <a:lnTo>
                    <a:pt x="233" y="25"/>
                  </a:lnTo>
                  <a:lnTo>
                    <a:pt x="247" y="25"/>
                  </a:lnTo>
                  <a:lnTo>
                    <a:pt x="259" y="27"/>
                  </a:lnTo>
                  <a:lnTo>
                    <a:pt x="264" y="29"/>
                  </a:lnTo>
                  <a:lnTo>
                    <a:pt x="264" y="36"/>
                  </a:lnTo>
                  <a:lnTo>
                    <a:pt x="261" y="40"/>
                  </a:lnTo>
                  <a:lnTo>
                    <a:pt x="259" y="44"/>
                  </a:lnTo>
                  <a:lnTo>
                    <a:pt x="256" y="48"/>
                  </a:lnTo>
                  <a:lnTo>
                    <a:pt x="264" y="52"/>
                  </a:lnTo>
                  <a:lnTo>
                    <a:pt x="278" y="54"/>
                  </a:lnTo>
                  <a:lnTo>
                    <a:pt x="290" y="58"/>
                  </a:lnTo>
                  <a:lnTo>
                    <a:pt x="298" y="62"/>
                  </a:lnTo>
                  <a:lnTo>
                    <a:pt x="298" y="64"/>
                  </a:lnTo>
                  <a:lnTo>
                    <a:pt x="295" y="69"/>
                  </a:lnTo>
                  <a:lnTo>
                    <a:pt x="293" y="71"/>
                  </a:lnTo>
                  <a:lnTo>
                    <a:pt x="290" y="75"/>
                  </a:lnTo>
                  <a:lnTo>
                    <a:pt x="293" y="77"/>
                  </a:lnTo>
                  <a:lnTo>
                    <a:pt x="304" y="79"/>
                  </a:lnTo>
                  <a:lnTo>
                    <a:pt x="313" y="79"/>
                  </a:lnTo>
                  <a:lnTo>
                    <a:pt x="318" y="83"/>
                  </a:lnTo>
                  <a:lnTo>
                    <a:pt x="318" y="85"/>
                  </a:lnTo>
                  <a:lnTo>
                    <a:pt x="313" y="89"/>
                  </a:lnTo>
                  <a:lnTo>
                    <a:pt x="310" y="91"/>
                  </a:lnTo>
                  <a:lnTo>
                    <a:pt x="307" y="95"/>
                  </a:lnTo>
                  <a:lnTo>
                    <a:pt x="310" y="100"/>
                  </a:lnTo>
                  <a:lnTo>
                    <a:pt x="315" y="104"/>
                  </a:lnTo>
                  <a:lnTo>
                    <a:pt x="321" y="108"/>
                  </a:lnTo>
                  <a:lnTo>
                    <a:pt x="321" y="114"/>
                  </a:lnTo>
                  <a:lnTo>
                    <a:pt x="315" y="118"/>
                  </a:lnTo>
                  <a:lnTo>
                    <a:pt x="307" y="118"/>
                  </a:lnTo>
                  <a:lnTo>
                    <a:pt x="298" y="116"/>
                  </a:lnTo>
                  <a:lnTo>
                    <a:pt x="293" y="118"/>
                  </a:lnTo>
                  <a:lnTo>
                    <a:pt x="290" y="122"/>
                  </a:lnTo>
                  <a:lnTo>
                    <a:pt x="290" y="126"/>
                  </a:lnTo>
                  <a:lnTo>
                    <a:pt x="290" y="133"/>
                  </a:lnTo>
                  <a:lnTo>
                    <a:pt x="284" y="137"/>
                  </a:lnTo>
                  <a:lnTo>
                    <a:pt x="276" y="137"/>
                  </a:lnTo>
                  <a:lnTo>
                    <a:pt x="267" y="131"/>
                  </a:lnTo>
                  <a:lnTo>
                    <a:pt x="256" y="124"/>
                  </a:lnTo>
                  <a:lnTo>
                    <a:pt x="250" y="122"/>
                  </a:lnTo>
                  <a:lnTo>
                    <a:pt x="247" y="128"/>
                  </a:lnTo>
                  <a:lnTo>
                    <a:pt x="247" y="137"/>
                  </a:lnTo>
                  <a:lnTo>
                    <a:pt x="247" y="147"/>
                  </a:lnTo>
                  <a:lnTo>
                    <a:pt x="242" y="151"/>
                  </a:lnTo>
                  <a:lnTo>
                    <a:pt x="225" y="145"/>
                  </a:lnTo>
                  <a:lnTo>
                    <a:pt x="202" y="133"/>
                  </a:lnTo>
                  <a:lnTo>
                    <a:pt x="179" y="120"/>
                  </a:lnTo>
                  <a:lnTo>
                    <a:pt x="162" y="116"/>
                  </a:lnTo>
                  <a:lnTo>
                    <a:pt x="156" y="122"/>
                  </a:lnTo>
                  <a:lnTo>
                    <a:pt x="159" y="135"/>
                  </a:lnTo>
                  <a:lnTo>
                    <a:pt x="162" y="145"/>
                  </a:lnTo>
                  <a:lnTo>
                    <a:pt x="156" y="151"/>
                  </a:lnTo>
                  <a:lnTo>
                    <a:pt x="142" y="143"/>
                  </a:lnTo>
                  <a:lnTo>
                    <a:pt x="125" y="124"/>
                  </a:lnTo>
                  <a:lnTo>
                    <a:pt x="111" y="106"/>
                  </a:lnTo>
                  <a:lnTo>
                    <a:pt x="102" y="97"/>
                  </a:lnTo>
                  <a:lnTo>
                    <a:pt x="100" y="102"/>
                  </a:lnTo>
                  <a:lnTo>
                    <a:pt x="100" y="110"/>
                  </a:lnTo>
                  <a:lnTo>
                    <a:pt x="94" y="120"/>
                  </a:lnTo>
                  <a:lnTo>
                    <a:pt x="85" y="124"/>
                  </a:lnTo>
                  <a:lnTo>
                    <a:pt x="74" y="118"/>
                  </a:lnTo>
                  <a:lnTo>
                    <a:pt x="68" y="100"/>
                  </a:lnTo>
                  <a:lnTo>
                    <a:pt x="66" y="81"/>
                  </a:lnTo>
                  <a:lnTo>
                    <a:pt x="63" y="73"/>
                  </a:lnTo>
                  <a:lnTo>
                    <a:pt x="57" y="73"/>
                  </a:lnTo>
                  <a:lnTo>
                    <a:pt x="51" y="75"/>
                  </a:lnTo>
                  <a:lnTo>
                    <a:pt x="43" y="77"/>
                  </a:lnTo>
                  <a:lnTo>
                    <a:pt x="37" y="77"/>
                  </a:lnTo>
                  <a:lnTo>
                    <a:pt x="34" y="73"/>
                  </a:lnTo>
                  <a:lnTo>
                    <a:pt x="34" y="62"/>
                  </a:lnTo>
                  <a:lnTo>
                    <a:pt x="32" y="50"/>
                  </a:lnTo>
                  <a:lnTo>
                    <a:pt x="20" y="40"/>
                  </a:lnTo>
                  <a:lnTo>
                    <a:pt x="15" y="36"/>
                  </a:lnTo>
                  <a:lnTo>
                    <a:pt x="12" y="33"/>
                  </a:lnTo>
                  <a:lnTo>
                    <a:pt x="6" y="29"/>
                  </a:lnTo>
                  <a:lnTo>
                    <a:pt x="3" y="27"/>
                  </a:lnTo>
                  <a:lnTo>
                    <a:pt x="0" y="25"/>
                  </a:lnTo>
                  <a:lnTo>
                    <a:pt x="0" y="23"/>
                  </a:lnTo>
                  <a:lnTo>
                    <a:pt x="0" y="19"/>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defRPr/>
              </a:pPr>
              <a:endParaRPr lang="en-US" sz="2400" kern="0">
                <a:solidFill>
                  <a:srgbClr val="FFFFFF"/>
                </a:solidFill>
                <a:latin typeface="Times New Roman" pitchFamily="18" charset="0"/>
                <a:cs typeface="+mn-cs"/>
              </a:endParaRPr>
            </a:p>
          </p:txBody>
        </p:sp>
        <p:sp>
          <p:nvSpPr>
            <p:cNvPr id="46" name="Freeform 57"/>
            <p:cNvSpPr>
              <a:spLocks/>
            </p:cNvSpPr>
            <p:nvPr/>
          </p:nvSpPr>
          <p:spPr bwMode="auto">
            <a:xfrm>
              <a:off x="2690" y="1086"/>
              <a:ext cx="189" cy="185"/>
            </a:xfrm>
            <a:custGeom>
              <a:avLst/>
              <a:gdLst>
                <a:gd name="T0" fmla="*/ 80 w 188"/>
                <a:gd name="T1" fmla="*/ 4 h 186"/>
                <a:gd name="T2" fmla="*/ 83 w 188"/>
                <a:gd name="T3" fmla="*/ 14 h 186"/>
                <a:gd name="T4" fmla="*/ 86 w 188"/>
                <a:gd name="T5" fmla="*/ 23 h 186"/>
                <a:gd name="T6" fmla="*/ 91 w 188"/>
                <a:gd name="T7" fmla="*/ 37 h 186"/>
                <a:gd name="T8" fmla="*/ 83 w 188"/>
                <a:gd name="T9" fmla="*/ 49 h 186"/>
                <a:gd name="T10" fmla="*/ 60 w 188"/>
                <a:gd name="T11" fmla="*/ 66 h 186"/>
                <a:gd name="T12" fmla="*/ 37 w 188"/>
                <a:gd name="T13" fmla="*/ 89 h 186"/>
                <a:gd name="T14" fmla="*/ 9 w 188"/>
                <a:gd name="T15" fmla="*/ 122 h 186"/>
                <a:gd name="T16" fmla="*/ 15 w 188"/>
                <a:gd name="T17" fmla="*/ 122 h 186"/>
                <a:gd name="T18" fmla="*/ 40 w 188"/>
                <a:gd name="T19" fmla="*/ 107 h 186"/>
                <a:gd name="T20" fmla="*/ 49 w 188"/>
                <a:gd name="T21" fmla="*/ 99 h 186"/>
                <a:gd name="T22" fmla="*/ 54 w 188"/>
                <a:gd name="T23" fmla="*/ 93 h 186"/>
                <a:gd name="T24" fmla="*/ 49 w 188"/>
                <a:gd name="T25" fmla="*/ 105 h 186"/>
                <a:gd name="T26" fmla="*/ 34 w 188"/>
                <a:gd name="T27" fmla="*/ 140 h 186"/>
                <a:gd name="T28" fmla="*/ 32 w 188"/>
                <a:gd name="T29" fmla="*/ 165 h 186"/>
                <a:gd name="T30" fmla="*/ 32 w 188"/>
                <a:gd name="T31" fmla="*/ 181 h 186"/>
                <a:gd name="T32" fmla="*/ 34 w 188"/>
                <a:gd name="T33" fmla="*/ 177 h 186"/>
                <a:gd name="T34" fmla="*/ 40 w 188"/>
                <a:gd name="T35" fmla="*/ 163 h 186"/>
                <a:gd name="T36" fmla="*/ 51 w 188"/>
                <a:gd name="T37" fmla="*/ 146 h 186"/>
                <a:gd name="T38" fmla="*/ 74 w 188"/>
                <a:gd name="T39" fmla="*/ 117 h 186"/>
                <a:gd name="T40" fmla="*/ 80 w 188"/>
                <a:gd name="T41" fmla="*/ 132 h 186"/>
                <a:gd name="T42" fmla="*/ 97 w 188"/>
                <a:gd name="T43" fmla="*/ 167 h 186"/>
                <a:gd name="T44" fmla="*/ 105 w 188"/>
                <a:gd name="T45" fmla="*/ 163 h 186"/>
                <a:gd name="T46" fmla="*/ 117 w 188"/>
                <a:gd name="T47" fmla="*/ 111 h 186"/>
                <a:gd name="T48" fmla="*/ 111 w 188"/>
                <a:gd name="T49" fmla="*/ 84 h 186"/>
                <a:gd name="T50" fmla="*/ 117 w 188"/>
                <a:gd name="T51" fmla="*/ 89 h 186"/>
                <a:gd name="T52" fmla="*/ 131 w 188"/>
                <a:gd name="T53" fmla="*/ 101 h 186"/>
                <a:gd name="T54" fmla="*/ 171 w 188"/>
                <a:gd name="T55" fmla="*/ 105 h 186"/>
                <a:gd name="T56" fmla="*/ 168 w 188"/>
                <a:gd name="T57" fmla="*/ 91 h 186"/>
                <a:gd name="T58" fmla="*/ 145 w 188"/>
                <a:gd name="T59" fmla="*/ 56 h 186"/>
                <a:gd name="T60" fmla="*/ 128 w 188"/>
                <a:gd name="T61" fmla="*/ 51 h 186"/>
                <a:gd name="T62" fmla="*/ 131 w 188"/>
                <a:gd name="T63" fmla="*/ 49 h 186"/>
                <a:gd name="T64" fmla="*/ 145 w 188"/>
                <a:gd name="T65" fmla="*/ 47 h 186"/>
                <a:gd name="T66" fmla="*/ 168 w 188"/>
                <a:gd name="T67" fmla="*/ 33 h 186"/>
                <a:gd name="T68" fmla="*/ 176 w 188"/>
                <a:gd name="T69" fmla="*/ 23 h 186"/>
                <a:gd name="T70" fmla="*/ 157 w 188"/>
                <a:gd name="T71" fmla="*/ 23 h 186"/>
                <a:gd name="T72" fmla="*/ 137 w 188"/>
                <a:gd name="T73" fmla="*/ 25 h 186"/>
                <a:gd name="T74" fmla="*/ 105 w 188"/>
                <a:gd name="T75" fmla="*/ 37 h 186"/>
                <a:gd name="T76" fmla="*/ 94 w 188"/>
                <a:gd name="T77" fmla="*/ 37 h 186"/>
                <a:gd name="T78" fmla="*/ 88 w 188"/>
                <a:gd name="T79" fmla="*/ 23 h 186"/>
                <a:gd name="T80" fmla="*/ 83 w 188"/>
                <a:gd name="T81" fmla="*/ 12 h 186"/>
                <a:gd name="T82" fmla="*/ 83 w 188"/>
                <a:gd name="T83" fmla="*/ 2 h 186"/>
                <a:gd name="T84" fmla="*/ 80 w 188"/>
                <a:gd name="T85" fmla="*/ 0 h 18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88"/>
                <a:gd name="T130" fmla="*/ 0 h 186"/>
                <a:gd name="T131" fmla="*/ 188 w 188"/>
                <a:gd name="T132" fmla="*/ 186 h 18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88" h="186">
                  <a:moveTo>
                    <a:pt x="80" y="0"/>
                  </a:moveTo>
                  <a:lnTo>
                    <a:pt x="80" y="4"/>
                  </a:lnTo>
                  <a:lnTo>
                    <a:pt x="83" y="8"/>
                  </a:lnTo>
                  <a:lnTo>
                    <a:pt x="83" y="14"/>
                  </a:lnTo>
                  <a:lnTo>
                    <a:pt x="86" y="18"/>
                  </a:lnTo>
                  <a:lnTo>
                    <a:pt x="86" y="23"/>
                  </a:lnTo>
                  <a:lnTo>
                    <a:pt x="88" y="29"/>
                  </a:lnTo>
                  <a:lnTo>
                    <a:pt x="91" y="37"/>
                  </a:lnTo>
                  <a:lnTo>
                    <a:pt x="91" y="45"/>
                  </a:lnTo>
                  <a:lnTo>
                    <a:pt x="83" y="49"/>
                  </a:lnTo>
                  <a:lnTo>
                    <a:pt x="71" y="58"/>
                  </a:lnTo>
                  <a:lnTo>
                    <a:pt x="60" y="66"/>
                  </a:lnTo>
                  <a:lnTo>
                    <a:pt x="49" y="76"/>
                  </a:lnTo>
                  <a:lnTo>
                    <a:pt x="37" y="89"/>
                  </a:lnTo>
                  <a:lnTo>
                    <a:pt x="23" y="105"/>
                  </a:lnTo>
                  <a:lnTo>
                    <a:pt x="9" y="122"/>
                  </a:lnTo>
                  <a:lnTo>
                    <a:pt x="0" y="130"/>
                  </a:lnTo>
                  <a:lnTo>
                    <a:pt x="15" y="122"/>
                  </a:lnTo>
                  <a:lnTo>
                    <a:pt x="29" y="113"/>
                  </a:lnTo>
                  <a:lnTo>
                    <a:pt x="40" y="107"/>
                  </a:lnTo>
                  <a:lnTo>
                    <a:pt x="46" y="103"/>
                  </a:lnTo>
                  <a:lnTo>
                    <a:pt x="49" y="99"/>
                  </a:lnTo>
                  <a:lnTo>
                    <a:pt x="51" y="97"/>
                  </a:lnTo>
                  <a:lnTo>
                    <a:pt x="54" y="93"/>
                  </a:lnTo>
                  <a:lnTo>
                    <a:pt x="57" y="91"/>
                  </a:lnTo>
                  <a:lnTo>
                    <a:pt x="49" y="105"/>
                  </a:lnTo>
                  <a:lnTo>
                    <a:pt x="43" y="122"/>
                  </a:lnTo>
                  <a:lnTo>
                    <a:pt x="34" y="140"/>
                  </a:lnTo>
                  <a:lnTo>
                    <a:pt x="34" y="157"/>
                  </a:lnTo>
                  <a:lnTo>
                    <a:pt x="32" y="165"/>
                  </a:lnTo>
                  <a:lnTo>
                    <a:pt x="32" y="173"/>
                  </a:lnTo>
                  <a:lnTo>
                    <a:pt x="32" y="181"/>
                  </a:lnTo>
                  <a:lnTo>
                    <a:pt x="32" y="186"/>
                  </a:lnTo>
                  <a:lnTo>
                    <a:pt x="34" y="177"/>
                  </a:lnTo>
                  <a:lnTo>
                    <a:pt x="37" y="171"/>
                  </a:lnTo>
                  <a:lnTo>
                    <a:pt x="40" y="163"/>
                  </a:lnTo>
                  <a:lnTo>
                    <a:pt x="43" y="157"/>
                  </a:lnTo>
                  <a:lnTo>
                    <a:pt x="51" y="146"/>
                  </a:lnTo>
                  <a:lnTo>
                    <a:pt x="63" y="132"/>
                  </a:lnTo>
                  <a:lnTo>
                    <a:pt x="74" y="117"/>
                  </a:lnTo>
                  <a:lnTo>
                    <a:pt x="77" y="105"/>
                  </a:lnTo>
                  <a:lnTo>
                    <a:pt x="80" y="132"/>
                  </a:lnTo>
                  <a:lnTo>
                    <a:pt x="88" y="151"/>
                  </a:lnTo>
                  <a:lnTo>
                    <a:pt x="97" y="167"/>
                  </a:lnTo>
                  <a:lnTo>
                    <a:pt x="103" y="184"/>
                  </a:lnTo>
                  <a:lnTo>
                    <a:pt x="105" y="163"/>
                  </a:lnTo>
                  <a:lnTo>
                    <a:pt x="114" y="138"/>
                  </a:lnTo>
                  <a:lnTo>
                    <a:pt x="117" y="111"/>
                  </a:lnTo>
                  <a:lnTo>
                    <a:pt x="108" y="87"/>
                  </a:lnTo>
                  <a:lnTo>
                    <a:pt x="111" y="84"/>
                  </a:lnTo>
                  <a:lnTo>
                    <a:pt x="114" y="87"/>
                  </a:lnTo>
                  <a:lnTo>
                    <a:pt x="117" y="89"/>
                  </a:lnTo>
                  <a:lnTo>
                    <a:pt x="120" y="93"/>
                  </a:lnTo>
                  <a:lnTo>
                    <a:pt x="131" y="101"/>
                  </a:lnTo>
                  <a:lnTo>
                    <a:pt x="151" y="103"/>
                  </a:lnTo>
                  <a:lnTo>
                    <a:pt x="171" y="105"/>
                  </a:lnTo>
                  <a:lnTo>
                    <a:pt x="188" y="109"/>
                  </a:lnTo>
                  <a:lnTo>
                    <a:pt x="168" y="91"/>
                  </a:lnTo>
                  <a:lnTo>
                    <a:pt x="157" y="72"/>
                  </a:lnTo>
                  <a:lnTo>
                    <a:pt x="145" y="56"/>
                  </a:lnTo>
                  <a:lnTo>
                    <a:pt x="128" y="54"/>
                  </a:lnTo>
                  <a:lnTo>
                    <a:pt x="128" y="51"/>
                  </a:lnTo>
                  <a:lnTo>
                    <a:pt x="131" y="49"/>
                  </a:lnTo>
                  <a:lnTo>
                    <a:pt x="134" y="49"/>
                  </a:lnTo>
                  <a:lnTo>
                    <a:pt x="145" y="47"/>
                  </a:lnTo>
                  <a:lnTo>
                    <a:pt x="157" y="41"/>
                  </a:lnTo>
                  <a:lnTo>
                    <a:pt x="168" y="33"/>
                  </a:lnTo>
                  <a:lnTo>
                    <a:pt x="188" y="20"/>
                  </a:lnTo>
                  <a:lnTo>
                    <a:pt x="176" y="23"/>
                  </a:lnTo>
                  <a:lnTo>
                    <a:pt x="168" y="25"/>
                  </a:lnTo>
                  <a:lnTo>
                    <a:pt x="157" y="23"/>
                  </a:lnTo>
                  <a:lnTo>
                    <a:pt x="148" y="23"/>
                  </a:lnTo>
                  <a:lnTo>
                    <a:pt x="137" y="25"/>
                  </a:lnTo>
                  <a:lnTo>
                    <a:pt x="120" y="29"/>
                  </a:lnTo>
                  <a:lnTo>
                    <a:pt x="105" y="37"/>
                  </a:lnTo>
                  <a:lnTo>
                    <a:pt x="97" y="43"/>
                  </a:lnTo>
                  <a:lnTo>
                    <a:pt x="94" y="37"/>
                  </a:lnTo>
                  <a:lnTo>
                    <a:pt x="91" y="29"/>
                  </a:lnTo>
                  <a:lnTo>
                    <a:pt x="88" y="23"/>
                  </a:lnTo>
                  <a:lnTo>
                    <a:pt x="86" y="16"/>
                  </a:lnTo>
                  <a:lnTo>
                    <a:pt x="83" y="12"/>
                  </a:lnTo>
                  <a:lnTo>
                    <a:pt x="83" y="8"/>
                  </a:lnTo>
                  <a:lnTo>
                    <a:pt x="83" y="2"/>
                  </a:lnTo>
                  <a:lnTo>
                    <a:pt x="83" y="0"/>
                  </a:lnTo>
                  <a:lnTo>
                    <a:pt x="80" y="0"/>
                  </a:lnTo>
                  <a:close/>
                </a:path>
              </a:pathLst>
            </a:custGeom>
            <a:solidFill>
              <a:srgbClr val="B2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defRPr/>
              </a:pPr>
              <a:endParaRPr lang="en-US" sz="2400" kern="0">
                <a:solidFill>
                  <a:srgbClr val="FFFFFF"/>
                </a:solidFill>
                <a:latin typeface="Times New Roman" pitchFamily="18" charset="0"/>
                <a:cs typeface="+mn-cs"/>
              </a:endParaRPr>
            </a:p>
          </p:txBody>
        </p:sp>
        <p:sp>
          <p:nvSpPr>
            <p:cNvPr id="47" name="Freeform 58"/>
            <p:cNvSpPr>
              <a:spLocks/>
            </p:cNvSpPr>
            <p:nvPr/>
          </p:nvSpPr>
          <p:spPr bwMode="auto">
            <a:xfrm>
              <a:off x="1498" y="2413"/>
              <a:ext cx="256" cy="323"/>
            </a:xfrm>
            <a:custGeom>
              <a:avLst/>
              <a:gdLst>
                <a:gd name="T0" fmla="*/ 154 w 256"/>
                <a:gd name="T1" fmla="*/ 6 h 322"/>
                <a:gd name="T2" fmla="*/ 148 w 256"/>
                <a:gd name="T3" fmla="*/ 27 h 322"/>
                <a:gd name="T4" fmla="*/ 159 w 256"/>
                <a:gd name="T5" fmla="*/ 39 h 322"/>
                <a:gd name="T6" fmla="*/ 199 w 256"/>
                <a:gd name="T7" fmla="*/ 48 h 322"/>
                <a:gd name="T8" fmla="*/ 208 w 256"/>
                <a:gd name="T9" fmla="*/ 60 h 322"/>
                <a:gd name="T10" fmla="*/ 202 w 256"/>
                <a:gd name="T11" fmla="*/ 68 h 322"/>
                <a:gd name="T12" fmla="*/ 210 w 256"/>
                <a:gd name="T13" fmla="*/ 85 h 322"/>
                <a:gd name="T14" fmla="*/ 253 w 256"/>
                <a:gd name="T15" fmla="*/ 120 h 322"/>
                <a:gd name="T16" fmla="*/ 244 w 256"/>
                <a:gd name="T17" fmla="*/ 136 h 322"/>
                <a:gd name="T18" fmla="*/ 225 w 256"/>
                <a:gd name="T19" fmla="*/ 141 h 322"/>
                <a:gd name="T20" fmla="*/ 230 w 256"/>
                <a:gd name="T21" fmla="*/ 159 h 322"/>
                <a:gd name="T22" fmla="*/ 256 w 256"/>
                <a:gd name="T23" fmla="*/ 217 h 322"/>
                <a:gd name="T24" fmla="*/ 244 w 256"/>
                <a:gd name="T25" fmla="*/ 235 h 322"/>
                <a:gd name="T26" fmla="*/ 227 w 256"/>
                <a:gd name="T27" fmla="*/ 231 h 322"/>
                <a:gd name="T28" fmla="*/ 219 w 256"/>
                <a:gd name="T29" fmla="*/ 242 h 322"/>
                <a:gd name="T30" fmla="*/ 222 w 256"/>
                <a:gd name="T31" fmla="*/ 271 h 322"/>
                <a:gd name="T32" fmla="*/ 208 w 256"/>
                <a:gd name="T33" fmla="*/ 281 h 322"/>
                <a:gd name="T34" fmla="*/ 196 w 256"/>
                <a:gd name="T35" fmla="*/ 277 h 322"/>
                <a:gd name="T36" fmla="*/ 185 w 256"/>
                <a:gd name="T37" fmla="*/ 283 h 322"/>
                <a:gd name="T38" fmla="*/ 191 w 256"/>
                <a:gd name="T39" fmla="*/ 299 h 322"/>
                <a:gd name="T40" fmla="*/ 182 w 256"/>
                <a:gd name="T41" fmla="*/ 308 h 322"/>
                <a:gd name="T42" fmla="*/ 165 w 256"/>
                <a:gd name="T43" fmla="*/ 302 h 322"/>
                <a:gd name="T44" fmla="*/ 154 w 256"/>
                <a:gd name="T45" fmla="*/ 306 h 322"/>
                <a:gd name="T46" fmla="*/ 148 w 256"/>
                <a:gd name="T47" fmla="*/ 320 h 322"/>
                <a:gd name="T48" fmla="*/ 128 w 256"/>
                <a:gd name="T49" fmla="*/ 320 h 322"/>
                <a:gd name="T50" fmla="*/ 120 w 256"/>
                <a:gd name="T51" fmla="*/ 306 h 322"/>
                <a:gd name="T52" fmla="*/ 108 w 256"/>
                <a:gd name="T53" fmla="*/ 297 h 322"/>
                <a:gd name="T54" fmla="*/ 91 w 256"/>
                <a:gd name="T55" fmla="*/ 302 h 322"/>
                <a:gd name="T56" fmla="*/ 80 w 256"/>
                <a:gd name="T57" fmla="*/ 291 h 322"/>
                <a:gd name="T58" fmla="*/ 88 w 256"/>
                <a:gd name="T59" fmla="*/ 271 h 322"/>
                <a:gd name="T60" fmla="*/ 80 w 256"/>
                <a:gd name="T61" fmla="*/ 262 h 322"/>
                <a:gd name="T62" fmla="*/ 51 w 256"/>
                <a:gd name="T63" fmla="*/ 271 h 322"/>
                <a:gd name="T64" fmla="*/ 40 w 256"/>
                <a:gd name="T65" fmla="*/ 252 h 322"/>
                <a:gd name="T66" fmla="*/ 63 w 256"/>
                <a:gd name="T67" fmla="*/ 198 h 322"/>
                <a:gd name="T68" fmla="*/ 49 w 256"/>
                <a:gd name="T69" fmla="*/ 182 h 322"/>
                <a:gd name="T70" fmla="*/ 15 w 256"/>
                <a:gd name="T71" fmla="*/ 194 h 322"/>
                <a:gd name="T72" fmla="*/ 0 w 256"/>
                <a:gd name="T73" fmla="*/ 186 h 322"/>
                <a:gd name="T74" fmla="*/ 17 w 256"/>
                <a:gd name="T75" fmla="*/ 167 h 322"/>
                <a:gd name="T76" fmla="*/ 46 w 256"/>
                <a:gd name="T77" fmla="*/ 147 h 322"/>
                <a:gd name="T78" fmla="*/ 66 w 256"/>
                <a:gd name="T79" fmla="*/ 130 h 322"/>
                <a:gd name="T80" fmla="*/ 60 w 256"/>
                <a:gd name="T81" fmla="*/ 126 h 322"/>
                <a:gd name="T82" fmla="*/ 29 w 256"/>
                <a:gd name="T83" fmla="*/ 130 h 322"/>
                <a:gd name="T84" fmla="*/ 15 w 256"/>
                <a:gd name="T85" fmla="*/ 118 h 322"/>
                <a:gd name="T86" fmla="*/ 34 w 256"/>
                <a:gd name="T87" fmla="*/ 103 h 322"/>
                <a:gd name="T88" fmla="*/ 66 w 256"/>
                <a:gd name="T89" fmla="*/ 93 h 322"/>
                <a:gd name="T90" fmla="*/ 88 w 256"/>
                <a:gd name="T91" fmla="*/ 83 h 322"/>
                <a:gd name="T92" fmla="*/ 85 w 256"/>
                <a:gd name="T93" fmla="*/ 77 h 322"/>
                <a:gd name="T94" fmla="*/ 74 w 256"/>
                <a:gd name="T95" fmla="*/ 66 h 322"/>
                <a:gd name="T96" fmla="*/ 80 w 256"/>
                <a:gd name="T97" fmla="*/ 56 h 322"/>
                <a:gd name="T98" fmla="*/ 120 w 256"/>
                <a:gd name="T99" fmla="*/ 41 h 322"/>
                <a:gd name="T100" fmla="*/ 137 w 256"/>
                <a:gd name="T101" fmla="*/ 23 h 322"/>
                <a:gd name="T102" fmla="*/ 145 w 256"/>
                <a:gd name="T103" fmla="*/ 13 h 322"/>
                <a:gd name="T104" fmla="*/ 148 w 256"/>
                <a:gd name="T105" fmla="*/ 6 h 322"/>
                <a:gd name="T106" fmla="*/ 156 w 256"/>
                <a:gd name="T107" fmla="*/ 0 h 32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56"/>
                <a:gd name="T163" fmla="*/ 0 h 322"/>
                <a:gd name="T164" fmla="*/ 256 w 256"/>
                <a:gd name="T165" fmla="*/ 322 h 32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56" h="322">
                  <a:moveTo>
                    <a:pt x="156" y="0"/>
                  </a:moveTo>
                  <a:lnTo>
                    <a:pt x="154" y="6"/>
                  </a:lnTo>
                  <a:lnTo>
                    <a:pt x="151" y="17"/>
                  </a:lnTo>
                  <a:lnTo>
                    <a:pt x="148" y="27"/>
                  </a:lnTo>
                  <a:lnTo>
                    <a:pt x="148" y="35"/>
                  </a:lnTo>
                  <a:lnTo>
                    <a:pt x="159" y="39"/>
                  </a:lnTo>
                  <a:lnTo>
                    <a:pt x="179" y="44"/>
                  </a:lnTo>
                  <a:lnTo>
                    <a:pt x="199" y="48"/>
                  </a:lnTo>
                  <a:lnTo>
                    <a:pt x="208" y="54"/>
                  </a:lnTo>
                  <a:lnTo>
                    <a:pt x="208" y="60"/>
                  </a:lnTo>
                  <a:lnTo>
                    <a:pt x="205" y="64"/>
                  </a:lnTo>
                  <a:lnTo>
                    <a:pt x="202" y="68"/>
                  </a:lnTo>
                  <a:lnTo>
                    <a:pt x="199" y="72"/>
                  </a:lnTo>
                  <a:lnTo>
                    <a:pt x="210" y="85"/>
                  </a:lnTo>
                  <a:lnTo>
                    <a:pt x="233" y="101"/>
                  </a:lnTo>
                  <a:lnTo>
                    <a:pt x="253" y="120"/>
                  </a:lnTo>
                  <a:lnTo>
                    <a:pt x="256" y="132"/>
                  </a:lnTo>
                  <a:lnTo>
                    <a:pt x="244" y="136"/>
                  </a:lnTo>
                  <a:lnTo>
                    <a:pt x="233" y="138"/>
                  </a:lnTo>
                  <a:lnTo>
                    <a:pt x="225" y="141"/>
                  </a:lnTo>
                  <a:lnTo>
                    <a:pt x="222" y="143"/>
                  </a:lnTo>
                  <a:lnTo>
                    <a:pt x="230" y="159"/>
                  </a:lnTo>
                  <a:lnTo>
                    <a:pt x="244" y="188"/>
                  </a:lnTo>
                  <a:lnTo>
                    <a:pt x="256" y="217"/>
                  </a:lnTo>
                  <a:lnTo>
                    <a:pt x="256" y="233"/>
                  </a:lnTo>
                  <a:lnTo>
                    <a:pt x="244" y="235"/>
                  </a:lnTo>
                  <a:lnTo>
                    <a:pt x="236" y="233"/>
                  </a:lnTo>
                  <a:lnTo>
                    <a:pt x="227" y="231"/>
                  </a:lnTo>
                  <a:lnTo>
                    <a:pt x="222" y="233"/>
                  </a:lnTo>
                  <a:lnTo>
                    <a:pt x="219" y="242"/>
                  </a:lnTo>
                  <a:lnTo>
                    <a:pt x="222" y="256"/>
                  </a:lnTo>
                  <a:lnTo>
                    <a:pt x="222" y="271"/>
                  </a:lnTo>
                  <a:lnTo>
                    <a:pt x="216" y="279"/>
                  </a:lnTo>
                  <a:lnTo>
                    <a:pt x="208" y="281"/>
                  </a:lnTo>
                  <a:lnTo>
                    <a:pt x="202" y="279"/>
                  </a:lnTo>
                  <a:lnTo>
                    <a:pt x="196" y="277"/>
                  </a:lnTo>
                  <a:lnTo>
                    <a:pt x="188" y="277"/>
                  </a:lnTo>
                  <a:lnTo>
                    <a:pt x="185" y="283"/>
                  </a:lnTo>
                  <a:lnTo>
                    <a:pt x="188" y="291"/>
                  </a:lnTo>
                  <a:lnTo>
                    <a:pt x="191" y="299"/>
                  </a:lnTo>
                  <a:lnTo>
                    <a:pt x="188" y="306"/>
                  </a:lnTo>
                  <a:lnTo>
                    <a:pt x="182" y="308"/>
                  </a:lnTo>
                  <a:lnTo>
                    <a:pt x="173" y="306"/>
                  </a:lnTo>
                  <a:lnTo>
                    <a:pt x="165" y="302"/>
                  </a:lnTo>
                  <a:lnTo>
                    <a:pt x="159" y="302"/>
                  </a:lnTo>
                  <a:lnTo>
                    <a:pt x="154" y="306"/>
                  </a:lnTo>
                  <a:lnTo>
                    <a:pt x="151" y="314"/>
                  </a:lnTo>
                  <a:lnTo>
                    <a:pt x="148" y="320"/>
                  </a:lnTo>
                  <a:lnTo>
                    <a:pt x="139" y="322"/>
                  </a:lnTo>
                  <a:lnTo>
                    <a:pt x="128" y="320"/>
                  </a:lnTo>
                  <a:lnTo>
                    <a:pt x="122" y="314"/>
                  </a:lnTo>
                  <a:lnTo>
                    <a:pt x="120" y="306"/>
                  </a:lnTo>
                  <a:lnTo>
                    <a:pt x="114" y="299"/>
                  </a:lnTo>
                  <a:lnTo>
                    <a:pt x="108" y="297"/>
                  </a:lnTo>
                  <a:lnTo>
                    <a:pt x="100" y="299"/>
                  </a:lnTo>
                  <a:lnTo>
                    <a:pt x="91" y="302"/>
                  </a:lnTo>
                  <a:lnTo>
                    <a:pt x="83" y="299"/>
                  </a:lnTo>
                  <a:lnTo>
                    <a:pt x="80" y="291"/>
                  </a:lnTo>
                  <a:lnTo>
                    <a:pt x="85" y="281"/>
                  </a:lnTo>
                  <a:lnTo>
                    <a:pt x="88" y="271"/>
                  </a:lnTo>
                  <a:lnTo>
                    <a:pt x="88" y="262"/>
                  </a:lnTo>
                  <a:lnTo>
                    <a:pt x="80" y="262"/>
                  </a:lnTo>
                  <a:lnTo>
                    <a:pt x="66" y="266"/>
                  </a:lnTo>
                  <a:lnTo>
                    <a:pt x="51" y="271"/>
                  </a:lnTo>
                  <a:lnTo>
                    <a:pt x="40" y="268"/>
                  </a:lnTo>
                  <a:lnTo>
                    <a:pt x="40" y="252"/>
                  </a:lnTo>
                  <a:lnTo>
                    <a:pt x="51" y="225"/>
                  </a:lnTo>
                  <a:lnTo>
                    <a:pt x="63" y="198"/>
                  </a:lnTo>
                  <a:lnTo>
                    <a:pt x="63" y="182"/>
                  </a:lnTo>
                  <a:lnTo>
                    <a:pt x="49" y="182"/>
                  </a:lnTo>
                  <a:lnTo>
                    <a:pt x="32" y="188"/>
                  </a:lnTo>
                  <a:lnTo>
                    <a:pt x="15" y="194"/>
                  </a:lnTo>
                  <a:lnTo>
                    <a:pt x="0" y="192"/>
                  </a:lnTo>
                  <a:lnTo>
                    <a:pt x="0" y="186"/>
                  </a:lnTo>
                  <a:lnTo>
                    <a:pt x="6" y="178"/>
                  </a:lnTo>
                  <a:lnTo>
                    <a:pt x="17" y="167"/>
                  </a:lnTo>
                  <a:lnTo>
                    <a:pt x="32" y="157"/>
                  </a:lnTo>
                  <a:lnTo>
                    <a:pt x="46" y="147"/>
                  </a:lnTo>
                  <a:lnTo>
                    <a:pt x="60" y="136"/>
                  </a:lnTo>
                  <a:lnTo>
                    <a:pt x="66" y="130"/>
                  </a:lnTo>
                  <a:lnTo>
                    <a:pt x="68" y="126"/>
                  </a:lnTo>
                  <a:lnTo>
                    <a:pt x="60" y="126"/>
                  </a:lnTo>
                  <a:lnTo>
                    <a:pt x="43" y="130"/>
                  </a:lnTo>
                  <a:lnTo>
                    <a:pt x="29" y="130"/>
                  </a:lnTo>
                  <a:lnTo>
                    <a:pt x="17" y="124"/>
                  </a:lnTo>
                  <a:lnTo>
                    <a:pt x="15" y="118"/>
                  </a:lnTo>
                  <a:lnTo>
                    <a:pt x="23" y="110"/>
                  </a:lnTo>
                  <a:lnTo>
                    <a:pt x="34" y="103"/>
                  </a:lnTo>
                  <a:lnTo>
                    <a:pt x="49" y="97"/>
                  </a:lnTo>
                  <a:lnTo>
                    <a:pt x="66" y="93"/>
                  </a:lnTo>
                  <a:lnTo>
                    <a:pt x="80" y="87"/>
                  </a:lnTo>
                  <a:lnTo>
                    <a:pt x="88" y="83"/>
                  </a:lnTo>
                  <a:lnTo>
                    <a:pt x="91" y="81"/>
                  </a:lnTo>
                  <a:lnTo>
                    <a:pt x="85" y="77"/>
                  </a:lnTo>
                  <a:lnTo>
                    <a:pt x="80" y="70"/>
                  </a:lnTo>
                  <a:lnTo>
                    <a:pt x="74" y="66"/>
                  </a:lnTo>
                  <a:lnTo>
                    <a:pt x="71" y="60"/>
                  </a:lnTo>
                  <a:lnTo>
                    <a:pt x="80" y="56"/>
                  </a:lnTo>
                  <a:lnTo>
                    <a:pt x="100" y="50"/>
                  </a:lnTo>
                  <a:lnTo>
                    <a:pt x="120" y="41"/>
                  </a:lnTo>
                  <a:lnTo>
                    <a:pt x="134" y="29"/>
                  </a:lnTo>
                  <a:lnTo>
                    <a:pt x="137" y="23"/>
                  </a:lnTo>
                  <a:lnTo>
                    <a:pt x="142" y="19"/>
                  </a:lnTo>
                  <a:lnTo>
                    <a:pt x="145" y="13"/>
                  </a:lnTo>
                  <a:lnTo>
                    <a:pt x="148" y="8"/>
                  </a:lnTo>
                  <a:lnTo>
                    <a:pt x="148" y="6"/>
                  </a:lnTo>
                  <a:lnTo>
                    <a:pt x="154" y="2"/>
                  </a:lnTo>
                  <a:lnTo>
                    <a:pt x="156" y="0"/>
                  </a:lnTo>
                  <a:close/>
                </a:path>
              </a:pathLst>
            </a:custGeom>
            <a:solidFill>
              <a:srgbClr val="D8A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defRPr/>
              </a:pPr>
              <a:endParaRPr lang="en-US" sz="2400" kern="0">
                <a:solidFill>
                  <a:srgbClr val="FFFFFF"/>
                </a:solidFill>
                <a:latin typeface="Times New Roman" pitchFamily="18" charset="0"/>
                <a:cs typeface="+mn-cs"/>
              </a:endParaRPr>
            </a:p>
          </p:txBody>
        </p:sp>
        <p:sp>
          <p:nvSpPr>
            <p:cNvPr id="48" name="Freeform 59"/>
            <p:cNvSpPr>
              <a:spLocks/>
            </p:cNvSpPr>
            <p:nvPr/>
          </p:nvSpPr>
          <p:spPr bwMode="auto">
            <a:xfrm>
              <a:off x="1008" y="2688"/>
              <a:ext cx="429" cy="275"/>
            </a:xfrm>
            <a:custGeom>
              <a:avLst/>
              <a:gdLst>
                <a:gd name="T0" fmla="*/ 335 w 429"/>
                <a:gd name="T1" fmla="*/ 6 h 275"/>
                <a:gd name="T2" fmla="*/ 321 w 429"/>
                <a:gd name="T3" fmla="*/ 23 h 275"/>
                <a:gd name="T4" fmla="*/ 304 w 429"/>
                <a:gd name="T5" fmla="*/ 37 h 275"/>
                <a:gd name="T6" fmla="*/ 284 w 429"/>
                <a:gd name="T7" fmla="*/ 64 h 275"/>
                <a:gd name="T8" fmla="*/ 295 w 429"/>
                <a:gd name="T9" fmla="*/ 73 h 275"/>
                <a:gd name="T10" fmla="*/ 341 w 429"/>
                <a:gd name="T11" fmla="*/ 68 h 275"/>
                <a:gd name="T12" fmla="*/ 372 w 429"/>
                <a:gd name="T13" fmla="*/ 79 h 275"/>
                <a:gd name="T14" fmla="*/ 415 w 429"/>
                <a:gd name="T15" fmla="*/ 99 h 275"/>
                <a:gd name="T16" fmla="*/ 403 w 429"/>
                <a:gd name="T17" fmla="*/ 104 h 275"/>
                <a:gd name="T18" fmla="*/ 355 w 429"/>
                <a:gd name="T19" fmla="*/ 108 h 275"/>
                <a:gd name="T20" fmla="*/ 341 w 429"/>
                <a:gd name="T21" fmla="*/ 104 h 275"/>
                <a:gd name="T22" fmla="*/ 332 w 429"/>
                <a:gd name="T23" fmla="*/ 104 h 275"/>
                <a:gd name="T24" fmla="*/ 335 w 429"/>
                <a:gd name="T25" fmla="*/ 116 h 275"/>
                <a:gd name="T26" fmla="*/ 344 w 429"/>
                <a:gd name="T27" fmla="*/ 147 h 275"/>
                <a:gd name="T28" fmla="*/ 335 w 429"/>
                <a:gd name="T29" fmla="*/ 178 h 275"/>
                <a:gd name="T30" fmla="*/ 327 w 429"/>
                <a:gd name="T31" fmla="*/ 198 h 275"/>
                <a:gd name="T32" fmla="*/ 318 w 429"/>
                <a:gd name="T33" fmla="*/ 198 h 275"/>
                <a:gd name="T34" fmla="*/ 315 w 429"/>
                <a:gd name="T35" fmla="*/ 184 h 275"/>
                <a:gd name="T36" fmla="*/ 298 w 429"/>
                <a:gd name="T37" fmla="*/ 174 h 275"/>
                <a:gd name="T38" fmla="*/ 270 w 429"/>
                <a:gd name="T39" fmla="*/ 153 h 275"/>
                <a:gd name="T40" fmla="*/ 256 w 429"/>
                <a:gd name="T41" fmla="*/ 161 h 275"/>
                <a:gd name="T42" fmla="*/ 227 w 429"/>
                <a:gd name="T43" fmla="*/ 201 h 275"/>
                <a:gd name="T44" fmla="*/ 190 w 429"/>
                <a:gd name="T45" fmla="*/ 234 h 275"/>
                <a:gd name="T46" fmla="*/ 159 w 429"/>
                <a:gd name="T47" fmla="*/ 262 h 275"/>
                <a:gd name="T48" fmla="*/ 156 w 429"/>
                <a:gd name="T49" fmla="*/ 250 h 275"/>
                <a:gd name="T50" fmla="*/ 168 w 429"/>
                <a:gd name="T51" fmla="*/ 188 h 275"/>
                <a:gd name="T52" fmla="*/ 199 w 429"/>
                <a:gd name="T53" fmla="*/ 149 h 275"/>
                <a:gd name="T54" fmla="*/ 182 w 429"/>
                <a:gd name="T55" fmla="*/ 159 h 275"/>
                <a:gd name="T56" fmla="*/ 159 w 429"/>
                <a:gd name="T57" fmla="*/ 180 h 275"/>
                <a:gd name="T58" fmla="*/ 117 w 429"/>
                <a:gd name="T59" fmla="*/ 203 h 275"/>
                <a:gd name="T60" fmla="*/ 68 w 429"/>
                <a:gd name="T61" fmla="*/ 225 h 275"/>
                <a:gd name="T62" fmla="*/ 20 w 429"/>
                <a:gd name="T63" fmla="*/ 246 h 275"/>
                <a:gd name="T64" fmla="*/ 31 w 429"/>
                <a:gd name="T65" fmla="*/ 236 h 275"/>
                <a:gd name="T66" fmla="*/ 85 w 429"/>
                <a:gd name="T67" fmla="*/ 194 h 275"/>
                <a:gd name="T68" fmla="*/ 125 w 429"/>
                <a:gd name="T69" fmla="*/ 157 h 275"/>
                <a:gd name="T70" fmla="*/ 165 w 429"/>
                <a:gd name="T71" fmla="*/ 132 h 275"/>
                <a:gd name="T72" fmla="*/ 188 w 429"/>
                <a:gd name="T73" fmla="*/ 120 h 275"/>
                <a:gd name="T74" fmla="*/ 182 w 429"/>
                <a:gd name="T75" fmla="*/ 118 h 275"/>
                <a:gd name="T76" fmla="*/ 159 w 429"/>
                <a:gd name="T77" fmla="*/ 128 h 275"/>
                <a:gd name="T78" fmla="*/ 139 w 429"/>
                <a:gd name="T79" fmla="*/ 132 h 275"/>
                <a:gd name="T80" fmla="*/ 119 w 429"/>
                <a:gd name="T81" fmla="*/ 132 h 275"/>
                <a:gd name="T82" fmla="*/ 88 w 429"/>
                <a:gd name="T83" fmla="*/ 132 h 275"/>
                <a:gd name="T84" fmla="*/ 80 w 429"/>
                <a:gd name="T85" fmla="*/ 132 h 275"/>
                <a:gd name="T86" fmla="*/ 102 w 429"/>
                <a:gd name="T87" fmla="*/ 124 h 275"/>
                <a:gd name="T88" fmla="*/ 125 w 429"/>
                <a:gd name="T89" fmla="*/ 116 h 275"/>
                <a:gd name="T90" fmla="*/ 148 w 429"/>
                <a:gd name="T91" fmla="*/ 106 h 275"/>
                <a:gd name="T92" fmla="*/ 173 w 429"/>
                <a:gd name="T93" fmla="*/ 93 h 275"/>
                <a:gd name="T94" fmla="*/ 205 w 429"/>
                <a:gd name="T95" fmla="*/ 85 h 275"/>
                <a:gd name="T96" fmla="*/ 233 w 429"/>
                <a:gd name="T97" fmla="*/ 81 h 275"/>
                <a:gd name="T98" fmla="*/ 256 w 429"/>
                <a:gd name="T99" fmla="*/ 79 h 275"/>
                <a:gd name="T100" fmla="*/ 273 w 429"/>
                <a:gd name="T101" fmla="*/ 68 h 275"/>
                <a:gd name="T102" fmla="*/ 295 w 429"/>
                <a:gd name="T103" fmla="*/ 40 h 275"/>
                <a:gd name="T104" fmla="*/ 318 w 429"/>
                <a:gd name="T105" fmla="*/ 21 h 275"/>
                <a:gd name="T106" fmla="*/ 329 w 429"/>
                <a:gd name="T107" fmla="*/ 6 h 275"/>
                <a:gd name="T108" fmla="*/ 341 w 429"/>
                <a:gd name="T109" fmla="*/ 0 h 27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29"/>
                <a:gd name="T166" fmla="*/ 0 h 275"/>
                <a:gd name="T167" fmla="*/ 429 w 429"/>
                <a:gd name="T168" fmla="*/ 275 h 27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29" h="275">
                  <a:moveTo>
                    <a:pt x="341" y="0"/>
                  </a:moveTo>
                  <a:lnTo>
                    <a:pt x="335" y="6"/>
                  </a:lnTo>
                  <a:lnTo>
                    <a:pt x="329" y="15"/>
                  </a:lnTo>
                  <a:lnTo>
                    <a:pt x="321" y="23"/>
                  </a:lnTo>
                  <a:lnTo>
                    <a:pt x="312" y="29"/>
                  </a:lnTo>
                  <a:lnTo>
                    <a:pt x="304" y="37"/>
                  </a:lnTo>
                  <a:lnTo>
                    <a:pt x="293" y="52"/>
                  </a:lnTo>
                  <a:lnTo>
                    <a:pt x="284" y="64"/>
                  </a:lnTo>
                  <a:lnTo>
                    <a:pt x="281" y="75"/>
                  </a:lnTo>
                  <a:lnTo>
                    <a:pt x="295" y="73"/>
                  </a:lnTo>
                  <a:lnTo>
                    <a:pt x="315" y="70"/>
                  </a:lnTo>
                  <a:lnTo>
                    <a:pt x="341" y="68"/>
                  </a:lnTo>
                  <a:lnTo>
                    <a:pt x="358" y="73"/>
                  </a:lnTo>
                  <a:lnTo>
                    <a:pt x="372" y="79"/>
                  </a:lnTo>
                  <a:lnTo>
                    <a:pt x="395" y="89"/>
                  </a:lnTo>
                  <a:lnTo>
                    <a:pt x="415" y="99"/>
                  </a:lnTo>
                  <a:lnTo>
                    <a:pt x="429" y="101"/>
                  </a:lnTo>
                  <a:lnTo>
                    <a:pt x="403" y="104"/>
                  </a:lnTo>
                  <a:lnTo>
                    <a:pt x="378" y="106"/>
                  </a:lnTo>
                  <a:lnTo>
                    <a:pt x="355" y="108"/>
                  </a:lnTo>
                  <a:lnTo>
                    <a:pt x="346" y="106"/>
                  </a:lnTo>
                  <a:lnTo>
                    <a:pt x="341" y="104"/>
                  </a:lnTo>
                  <a:lnTo>
                    <a:pt x="338" y="104"/>
                  </a:lnTo>
                  <a:lnTo>
                    <a:pt x="332" y="104"/>
                  </a:lnTo>
                  <a:lnTo>
                    <a:pt x="327" y="104"/>
                  </a:lnTo>
                  <a:lnTo>
                    <a:pt x="335" y="116"/>
                  </a:lnTo>
                  <a:lnTo>
                    <a:pt x="344" y="128"/>
                  </a:lnTo>
                  <a:lnTo>
                    <a:pt x="344" y="147"/>
                  </a:lnTo>
                  <a:lnTo>
                    <a:pt x="332" y="170"/>
                  </a:lnTo>
                  <a:lnTo>
                    <a:pt x="335" y="178"/>
                  </a:lnTo>
                  <a:lnTo>
                    <a:pt x="332" y="188"/>
                  </a:lnTo>
                  <a:lnTo>
                    <a:pt x="327" y="198"/>
                  </a:lnTo>
                  <a:lnTo>
                    <a:pt x="318" y="205"/>
                  </a:lnTo>
                  <a:lnTo>
                    <a:pt x="318" y="198"/>
                  </a:lnTo>
                  <a:lnTo>
                    <a:pt x="318" y="190"/>
                  </a:lnTo>
                  <a:lnTo>
                    <a:pt x="315" y="184"/>
                  </a:lnTo>
                  <a:lnTo>
                    <a:pt x="310" y="180"/>
                  </a:lnTo>
                  <a:lnTo>
                    <a:pt x="298" y="174"/>
                  </a:lnTo>
                  <a:lnTo>
                    <a:pt x="281" y="165"/>
                  </a:lnTo>
                  <a:lnTo>
                    <a:pt x="270" y="153"/>
                  </a:lnTo>
                  <a:lnTo>
                    <a:pt x="267" y="141"/>
                  </a:lnTo>
                  <a:lnTo>
                    <a:pt x="256" y="161"/>
                  </a:lnTo>
                  <a:lnTo>
                    <a:pt x="241" y="182"/>
                  </a:lnTo>
                  <a:lnTo>
                    <a:pt x="227" y="201"/>
                  </a:lnTo>
                  <a:lnTo>
                    <a:pt x="207" y="217"/>
                  </a:lnTo>
                  <a:lnTo>
                    <a:pt x="190" y="234"/>
                  </a:lnTo>
                  <a:lnTo>
                    <a:pt x="173" y="248"/>
                  </a:lnTo>
                  <a:lnTo>
                    <a:pt x="159" y="262"/>
                  </a:lnTo>
                  <a:lnTo>
                    <a:pt x="151" y="275"/>
                  </a:lnTo>
                  <a:lnTo>
                    <a:pt x="156" y="250"/>
                  </a:lnTo>
                  <a:lnTo>
                    <a:pt x="156" y="223"/>
                  </a:lnTo>
                  <a:lnTo>
                    <a:pt x="168" y="188"/>
                  </a:lnTo>
                  <a:lnTo>
                    <a:pt x="205" y="147"/>
                  </a:lnTo>
                  <a:lnTo>
                    <a:pt x="199" y="149"/>
                  </a:lnTo>
                  <a:lnTo>
                    <a:pt x="190" y="153"/>
                  </a:lnTo>
                  <a:lnTo>
                    <a:pt x="182" y="159"/>
                  </a:lnTo>
                  <a:lnTo>
                    <a:pt x="173" y="167"/>
                  </a:lnTo>
                  <a:lnTo>
                    <a:pt x="159" y="180"/>
                  </a:lnTo>
                  <a:lnTo>
                    <a:pt x="139" y="192"/>
                  </a:lnTo>
                  <a:lnTo>
                    <a:pt x="117" y="203"/>
                  </a:lnTo>
                  <a:lnTo>
                    <a:pt x="94" y="213"/>
                  </a:lnTo>
                  <a:lnTo>
                    <a:pt x="68" y="225"/>
                  </a:lnTo>
                  <a:lnTo>
                    <a:pt x="43" y="236"/>
                  </a:lnTo>
                  <a:lnTo>
                    <a:pt x="20" y="246"/>
                  </a:lnTo>
                  <a:lnTo>
                    <a:pt x="0" y="258"/>
                  </a:lnTo>
                  <a:lnTo>
                    <a:pt x="31" y="236"/>
                  </a:lnTo>
                  <a:lnTo>
                    <a:pt x="60" y="215"/>
                  </a:lnTo>
                  <a:lnTo>
                    <a:pt x="85" y="194"/>
                  </a:lnTo>
                  <a:lnTo>
                    <a:pt x="105" y="176"/>
                  </a:lnTo>
                  <a:lnTo>
                    <a:pt x="125" y="157"/>
                  </a:lnTo>
                  <a:lnTo>
                    <a:pt x="145" y="143"/>
                  </a:lnTo>
                  <a:lnTo>
                    <a:pt x="165" y="132"/>
                  </a:lnTo>
                  <a:lnTo>
                    <a:pt x="185" y="124"/>
                  </a:lnTo>
                  <a:lnTo>
                    <a:pt x="188" y="120"/>
                  </a:lnTo>
                  <a:lnTo>
                    <a:pt x="188" y="118"/>
                  </a:lnTo>
                  <a:lnTo>
                    <a:pt x="182" y="118"/>
                  </a:lnTo>
                  <a:lnTo>
                    <a:pt x="173" y="122"/>
                  </a:lnTo>
                  <a:lnTo>
                    <a:pt x="159" y="128"/>
                  </a:lnTo>
                  <a:lnTo>
                    <a:pt x="148" y="132"/>
                  </a:lnTo>
                  <a:lnTo>
                    <a:pt x="139" y="132"/>
                  </a:lnTo>
                  <a:lnTo>
                    <a:pt x="131" y="132"/>
                  </a:lnTo>
                  <a:lnTo>
                    <a:pt x="119" y="132"/>
                  </a:lnTo>
                  <a:lnTo>
                    <a:pt x="105" y="132"/>
                  </a:lnTo>
                  <a:lnTo>
                    <a:pt x="88" y="132"/>
                  </a:lnTo>
                  <a:lnTo>
                    <a:pt x="68" y="134"/>
                  </a:lnTo>
                  <a:lnTo>
                    <a:pt x="80" y="132"/>
                  </a:lnTo>
                  <a:lnTo>
                    <a:pt x="91" y="128"/>
                  </a:lnTo>
                  <a:lnTo>
                    <a:pt x="102" y="124"/>
                  </a:lnTo>
                  <a:lnTo>
                    <a:pt x="114" y="120"/>
                  </a:lnTo>
                  <a:lnTo>
                    <a:pt x="125" y="116"/>
                  </a:lnTo>
                  <a:lnTo>
                    <a:pt x="136" y="112"/>
                  </a:lnTo>
                  <a:lnTo>
                    <a:pt x="148" y="106"/>
                  </a:lnTo>
                  <a:lnTo>
                    <a:pt x="159" y="99"/>
                  </a:lnTo>
                  <a:lnTo>
                    <a:pt x="173" y="93"/>
                  </a:lnTo>
                  <a:lnTo>
                    <a:pt x="188" y="89"/>
                  </a:lnTo>
                  <a:lnTo>
                    <a:pt x="205" y="85"/>
                  </a:lnTo>
                  <a:lnTo>
                    <a:pt x="219" y="83"/>
                  </a:lnTo>
                  <a:lnTo>
                    <a:pt x="233" y="81"/>
                  </a:lnTo>
                  <a:lnTo>
                    <a:pt x="247" y="79"/>
                  </a:lnTo>
                  <a:lnTo>
                    <a:pt x="256" y="79"/>
                  </a:lnTo>
                  <a:lnTo>
                    <a:pt x="264" y="79"/>
                  </a:lnTo>
                  <a:lnTo>
                    <a:pt x="273" y="68"/>
                  </a:lnTo>
                  <a:lnTo>
                    <a:pt x="284" y="54"/>
                  </a:lnTo>
                  <a:lnTo>
                    <a:pt x="295" y="40"/>
                  </a:lnTo>
                  <a:lnTo>
                    <a:pt x="307" y="29"/>
                  </a:lnTo>
                  <a:lnTo>
                    <a:pt x="318" y="21"/>
                  </a:lnTo>
                  <a:lnTo>
                    <a:pt x="324" y="13"/>
                  </a:lnTo>
                  <a:lnTo>
                    <a:pt x="329" y="6"/>
                  </a:lnTo>
                  <a:lnTo>
                    <a:pt x="332" y="2"/>
                  </a:lnTo>
                  <a:lnTo>
                    <a:pt x="341"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defRPr/>
              </a:pPr>
              <a:endParaRPr lang="en-US" sz="2400" kern="0">
                <a:solidFill>
                  <a:srgbClr val="FFFFFF"/>
                </a:solidFill>
                <a:latin typeface="Times New Roman" pitchFamily="18" charset="0"/>
                <a:cs typeface="+mn-cs"/>
              </a:endParaRPr>
            </a:p>
          </p:txBody>
        </p:sp>
        <p:sp>
          <p:nvSpPr>
            <p:cNvPr id="49" name="Freeform 60"/>
            <p:cNvSpPr>
              <a:spLocks/>
            </p:cNvSpPr>
            <p:nvPr/>
          </p:nvSpPr>
          <p:spPr bwMode="auto">
            <a:xfrm>
              <a:off x="2277" y="1803"/>
              <a:ext cx="426" cy="241"/>
            </a:xfrm>
            <a:custGeom>
              <a:avLst/>
              <a:gdLst>
                <a:gd name="T0" fmla="*/ 125 w 426"/>
                <a:gd name="T1" fmla="*/ 10 h 240"/>
                <a:gd name="T2" fmla="*/ 153 w 426"/>
                <a:gd name="T3" fmla="*/ 35 h 240"/>
                <a:gd name="T4" fmla="*/ 145 w 426"/>
                <a:gd name="T5" fmla="*/ 41 h 240"/>
                <a:gd name="T6" fmla="*/ 119 w 426"/>
                <a:gd name="T7" fmla="*/ 39 h 240"/>
                <a:gd name="T8" fmla="*/ 85 w 426"/>
                <a:gd name="T9" fmla="*/ 35 h 240"/>
                <a:gd name="T10" fmla="*/ 54 w 426"/>
                <a:gd name="T11" fmla="*/ 29 h 240"/>
                <a:gd name="T12" fmla="*/ 43 w 426"/>
                <a:gd name="T13" fmla="*/ 31 h 240"/>
                <a:gd name="T14" fmla="*/ 11 w 426"/>
                <a:gd name="T15" fmla="*/ 37 h 240"/>
                <a:gd name="T16" fmla="*/ 14 w 426"/>
                <a:gd name="T17" fmla="*/ 46 h 240"/>
                <a:gd name="T18" fmla="*/ 17 w 426"/>
                <a:gd name="T19" fmla="*/ 68 h 240"/>
                <a:gd name="T20" fmla="*/ 23 w 426"/>
                <a:gd name="T21" fmla="*/ 79 h 240"/>
                <a:gd name="T22" fmla="*/ 60 w 426"/>
                <a:gd name="T23" fmla="*/ 83 h 240"/>
                <a:gd name="T24" fmla="*/ 82 w 426"/>
                <a:gd name="T25" fmla="*/ 95 h 240"/>
                <a:gd name="T26" fmla="*/ 82 w 426"/>
                <a:gd name="T27" fmla="*/ 114 h 240"/>
                <a:gd name="T28" fmla="*/ 99 w 426"/>
                <a:gd name="T29" fmla="*/ 134 h 240"/>
                <a:gd name="T30" fmla="*/ 122 w 426"/>
                <a:gd name="T31" fmla="*/ 157 h 240"/>
                <a:gd name="T32" fmla="*/ 148 w 426"/>
                <a:gd name="T33" fmla="*/ 159 h 240"/>
                <a:gd name="T34" fmla="*/ 176 w 426"/>
                <a:gd name="T35" fmla="*/ 143 h 240"/>
                <a:gd name="T36" fmla="*/ 204 w 426"/>
                <a:gd name="T37" fmla="*/ 147 h 240"/>
                <a:gd name="T38" fmla="*/ 244 w 426"/>
                <a:gd name="T39" fmla="*/ 178 h 240"/>
                <a:gd name="T40" fmla="*/ 267 w 426"/>
                <a:gd name="T41" fmla="*/ 192 h 240"/>
                <a:gd name="T42" fmla="*/ 295 w 426"/>
                <a:gd name="T43" fmla="*/ 198 h 240"/>
                <a:gd name="T44" fmla="*/ 329 w 426"/>
                <a:gd name="T45" fmla="*/ 213 h 240"/>
                <a:gd name="T46" fmla="*/ 363 w 426"/>
                <a:gd name="T47" fmla="*/ 231 h 240"/>
                <a:gd name="T48" fmla="*/ 369 w 426"/>
                <a:gd name="T49" fmla="*/ 217 h 240"/>
                <a:gd name="T50" fmla="*/ 363 w 426"/>
                <a:gd name="T51" fmla="*/ 184 h 240"/>
                <a:gd name="T52" fmla="*/ 366 w 426"/>
                <a:gd name="T53" fmla="*/ 167 h 240"/>
                <a:gd name="T54" fmla="*/ 318 w 426"/>
                <a:gd name="T55" fmla="*/ 134 h 240"/>
                <a:gd name="T56" fmla="*/ 318 w 426"/>
                <a:gd name="T57" fmla="*/ 126 h 240"/>
                <a:gd name="T58" fmla="*/ 358 w 426"/>
                <a:gd name="T59" fmla="*/ 138 h 240"/>
                <a:gd name="T60" fmla="*/ 375 w 426"/>
                <a:gd name="T61" fmla="*/ 138 h 240"/>
                <a:gd name="T62" fmla="*/ 409 w 426"/>
                <a:gd name="T63" fmla="*/ 138 h 240"/>
                <a:gd name="T64" fmla="*/ 400 w 426"/>
                <a:gd name="T65" fmla="*/ 124 h 240"/>
                <a:gd name="T66" fmla="*/ 372 w 426"/>
                <a:gd name="T67" fmla="*/ 103 h 240"/>
                <a:gd name="T68" fmla="*/ 355 w 426"/>
                <a:gd name="T69" fmla="*/ 91 h 240"/>
                <a:gd name="T70" fmla="*/ 321 w 426"/>
                <a:gd name="T71" fmla="*/ 77 h 240"/>
                <a:gd name="T72" fmla="*/ 315 w 426"/>
                <a:gd name="T73" fmla="*/ 64 h 240"/>
                <a:gd name="T74" fmla="*/ 332 w 426"/>
                <a:gd name="T75" fmla="*/ 50 h 240"/>
                <a:gd name="T76" fmla="*/ 318 w 426"/>
                <a:gd name="T77" fmla="*/ 41 h 240"/>
                <a:gd name="T78" fmla="*/ 270 w 426"/>
                <a:gd name="T79" fmla="*/ 31 h 240"/>
                <a:gd name="T80" fmla="*/ 253 w 426"/>
                <a:gd name="T81" fmla="*/ 23 h 240"/>
                <a:gd name="T82" fmla="*/ 250 w 426"/>
                <a:gd name="T83" fmla="*/ 17 h 240"/>
                <a:gd name="T84" fmla="*/ 233 w 426"/>
                <a:gd name="T85" fmla="*/ 17 h 240"/>
                <a:gd name="T86" fmla="*/ 187 w 426"/>
                <a:gd name="T87" fmla="*/ 33 h 240"/>
                <a:gd name="T88" fmla="*/ 162 w 426"/>
                <a:gd name="T89" fmla="*/ 37 h 240"/>
                <a:gd name="T90" fmla="*/ 136 w 426"/>
                <a:gd name="T91" fmla="*/ 13 h 240"/>
                <a:gd name="T92" fmla="*/ 114 w 426"/>
                <a:gd name="T93" fmla="*/ 0 h 24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426"/>
                <a:gd name="T142" fmla="*/ 0 h 240"/>
                <a:gd name="T143" fmla="*/ 426 w 426"/>
                <a:gd name="T144" fmla="*/ 240 h 24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426" h="240">
                  <a:moveTo>
                    <a:pt x="114" y="0"/>
                  </a:moveTo>
                  <a:lnTo>
                    <a:pt x="125" y="10"/>
                  </a:lnTo>
                  <a:lnTo>
                    <a:pt x="139" y="23"/>
                  </a:lnTo>
                  <a:lnTo>
                    <a:pt x="153" y="35"/>
                  </a:lnTo>
                  <a:lnTo>
                    <a:pt x="153" y="41"/>
                  </a:lnTo>
                  <a:lnTo>
                    <a:pt x="145" y="41"/>
                  </a:lnTo>
                  <a:lnTo>
                    <a:pt x="133" y="39"/>
                  </a:lnTo>
                  <a:lnTo>
                    <a:pt x="119" y="39"/>
                  </a:lnTo>
                  <a:lnTo>
                    <a:pt x="102" y="37"/>
                  </a:lnTo>
                  <a:lnTo>
                    <a:pt x="85" y="35"/>
                  </a:lnTo>
                  <a:lnTo>
                    <a:pt x="68" y="33"/>
                  </a:lnTo>
                  <a:lnTo>
                    <a:pt x="54" y="29"/>
                  </a:lnTo>
                  <a:lnTo>
                    <a:pt x="45" y="27"/>
                  </a:lnTo>
                  <a:lnTo>
                    <a:pt x="43" y="31"/>
                  </a:lnTo>
                  <a:lnTo>
                    <a:pt x="28" y="35"/>
                  </a:lnTo>
                  <a:lnTo>
                    <a:pt x="11" y="37"/>
                  </a:lnTo>
                  <a:lnTo>
                    <a:pt x="0" y="37"/>
                  </a:lnTo>
                  <a:lnTo>
                    <a:pt x="14" y="46"/>
                  </a:lnTo>
                  <a:lnTo>
                    <a:pt x="20" y="58"/>
                  </a:lnTo>
                  <a:lnTo>
                    <a:pt x="17" y="68"/>
                  </a:lnTo>
                  <a:lnTo>
                    <a:pt x="9" y="77"/>
                  </a:lnTo>
                  <a:lnTo>
                    <a:pt x="23" y="79"/>
                  </a:lnTo>
                  <a:lnTo>
                    <a:pt x="43" y="79"/>
                  </a:lnTo>
                  <a:lnTo>
                    <a:pt x="60" y="83"/>
                  </a:lnTo>
                  <a:lnTo>
                    <a:pt x="77" y="87"/>
                  </a:lnTo>
                  <a:lnTo>
                    <a:pt x="82" y="95"/>
                  </a:lnTo>
                  <a:lnTo>
                    <a:pt x="82" y="103"/>
                  </a:lnTo>
                  <a:lnTo>
                    <a:pt x="82" y="114"/>
                  </a:lnTo>
                  <a:lnTo>
                    <a:pt x="88" y="124"/>
                  </a:lnTo>
                  <a:lnTo>
                    <a:pt x="99" y="134"/>
                  </a:lnTo>
                  <a:lnTo>
                    <a:pt x="111" y="145"/>
                  </a:lnTo>
                  <a:lnTo>
                    <a:pt x="122" y="157"/>
                  </a:lnTo>
                  <a:lnTo>
                    <a:pt x="131" y="165"/>
                  </a:lnTo>
                  <a:lnTo>
                    <a:pt x="148" y="159"/>
                  </a:lnTo>
                  <a:lnTo>
                    <a:pt x="162" y="149"/>
                  </a:lnTo>
                  <a:lnTo>
                    <a:pt x="176" y="143"/>
                  </a:lnTo>
                  <a:lnTo>
                    <a:pt x="190" y="141"/>
                  </a:lnTo>
                  <a:lnTo>
                    <a:pt x="204" y="147"/>
                  </a:lnTo>
                  <a:lnTo>
                    <a:pt x="224" y="161"/>
                  </a:lnTo>
                  <a:lnTo>
                    <a:pt x="244" y="178"/>
                  </a:lnTo>
                  <a:lnTo>
                    <a:pt x="258" y="192"/>
                  </a:lnTo>
                  <a:lnTo>
                    <a:pt x="267" y="192"/>
                  </a:lnTo>
                  <a:lnTo>
                    <a:pt x="281" y="194"/>
                  </a:lnTo>
                  <a:lnTo>
                    <a:pt x="295" y="198"/>
                  </a:lnTo>
                  <a:lnTo>
                    <a:pt x="312" y="205"/>
                  </a:lnTo>
                  <a:lnTo>
                    <a:pt x="329" y="213"/>
                  </a:lnTo>
                  <a:lnTo>
                    <a:pt x="346" y="221"/>
                  </a:lnTo>
                  <a:lnTo>
                    <a:pt x="363" y="231"/>
                  </a:lnTo>
                  <a:lnTo>
                    <a:pt x="380" y="240"/>
                  </a:lnTo>
                  <a:lnTo>
                    <a:pt x="369" y="217"/>
                  </a:lnTo>
                  <a:lnTo>
                    <a:pt x="360" y="196"/>
                  </a:lnTo>
                  <a:lnTo>
                    <a:pt x="363" y="184"/>
                  </a:lnTo>
                  <a:lnTo>
                    <a:pt x="383" y="182"/>
                  </a:lnTo>
                  <a:lnTo>
                    <a:pt x="366" y="167"/>
                  </a:lnTo>
                  <a:lnTo>
                    <a:pt x="341" y="151"/>
                  </a:lnTo>
                  <a:lnTo>
                    <a:pt x="318" y="134"/>
                  </a:lnTo>
                  <a:lnTo>
                    <a:pt x="309" y="126"/>
                  </a:lnTo>
                  <a:lnTo>
                    <a:pt x="318" y="126"/>
                  </a:lnTo>
                  <a:lnTo>
                    <a:pt x="338" y="130"/>
                  </a:lnTo>
                  <a:lnTo>
                    <a:pt x="358" y="138"/>
                  </a:lnTo>
                  <a:lnTo>
                    <a:pt x="369" y="145"/>
                  </a:lnTo>
                  <a:lnTo>
                    <a:pt x="375" y="138"/>
                  </a:lnTo>
                  <a:lnTo>
                    <a:pt x="389" y="136"/>
                  </a:lnTo>
                  <a:lnTo>
                    <a:pt x="409" y="138"/>
                  </a:lnTo>
                  <a:lnTo>
                    <a:pt x="426" y="143"/>
                  </a:lnTo>
                  <a:lnTo>
                    <a:pt x="400" y="124"/>
                  </a:lnTo>
                  <a:lnTo>
                    <a:pt x="383" y="112"/>
                  </a:lnTo>
                  <a:lnTo>
                    <a:pt x="372" y="103"/>
                  </a:lnTo>
                  <a:lnTo>
                    <a:pt x="375" y="99"/>
                  </a:lnTo>
                  <a:lnTo>
                    <a:pt x="355" y="91"/>
                  </a:lnTo>
                  <a:lnTo>
                    <a:pt x="335" y="83"/>
                  </a:lnTo>
                  <a:lnTo>
                    <a:pt x="321" y="77"/>
                  </a:lnTo>
                  <a:lnTo>
                    <a:pt x="315" y="70"/>
                  </a:lnTo>
                  <a:lnTo>
                    <a:pt x="315" y="64"/>
                  </a:lnTo>
                  <a:lnTo>
                    <a:pt x="324" y="56"/>
                  </a:lnTo>
                  <a:lnTo>
                    <a:pt x="332" y="50"/>
                  </a:lnTo>
                  <a:lnTo>
                    <a:pt x="341" y="46"/>
                  </a:lnTo>
                  <a:lnTo>
                    <a:pt x="318" y="41"/>
                  </a:lnTo>
                  <a:lnTo>
                    <a:pt x="292" y="35"/>
                  </a:lnTo>
                  <a:lnTo>
                    <a:pt x="270" y="31"/>
                  </a:lnTo>
                  <a:lnTo>
                    <a:pt x="258" y="27"/>
                  </a:lnTo>
                  <a:lnTo>
                    <a:pt x="253" y="23"/>
                  </a:lnTo>
                  <a:lnTo>
                    <a:pt x="253" y="19"/>
                  </a:lnTo>
                  <a:lnTo>
                    <a:pt x="250" y="17"/>
                  </a:lnTo>
                  <a:lnTo>
                    <a:pt x="253" y="13"/>
                  </a:lnTo>
                  <a:lnTo>
                    <a:pt x="233" y="17"/>
                  </a:lnTo>
                  <a:lnTo>
                    <a:pt x="210" y="23"/>
                  </a:lnTo>
                  <a:lnTo>
                    <a:pt x="187" y="33"/>
                  </a:lnTo>
                  <a:lnTo>
                    <a:pt x="173" y="41"/>
                  </a:lnTo>
                  <a:lnTo>
                    <a:pt x="162" y="37"/>
                  </a:lnTo>
                  <a:lnTo>
                    <a:pt x="148" y="25"/>
                  </a:lnTo>
                  <a:lnTo>
                    <a:pt x="136" y="13"/>
                  </a:lnTo>
                  <a:lnTo>
                    <a:pt x="128" y="6"/>
                  </a:lnTo>
                  <a:lnTo>
                    <a:pt x="114" y="0"/>
                  </a:lnTo>
                  <a:close/>
                </a:path>
              </a:pathLst>
            </a:custGeom>
            <a:solidFill>
              <a:srgbClr val="C1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defRPr/>
              </a:pPr>
              <a:endParaRPr lang="en-US" sz="2400" kern="0">
                <a:solidFill>
                  <a:srgbClr val="FFFFFF"/>
                </a:solidFill>
                <a:latin typeface="Times New Roman" pitchFamily="18" charset="0"/>
                <a:cs typeface="+mn-cs"/>
              </a:endParaRPr>
            </a:p>
          </p:txBody>
        </p:sp>
        <p:sp>
          <p:nvSpPr>
            <p:cNvPr id="50" name="Freeform 61"/>
            <p:cNvSpPr>
              <a:spLocks/>
            </p:cNvSpPr>
            <p:nvPr/>
          </p:nvSpPr>
          <p:spPr bwMode="auto">
            <a:xfrm>
              <a:off x="2111" y="2688"/>
              <a:ext cx="285" cy="221"/>
            </a:xfrm>
            <a:custGeom>
              <a:avLst/>
              <a:gdLst>
                <a:gd name="T0" fmla="*/ 31 w 284"/>
                <a:gd name="T1" fmla="*/ 4 h 221"/>
                <a:gd name="T2" fmla="*/ 45 w 284"/>
                <a:gd name="T3" fmla="*/ 14 h 221"/>
                <a:gd name="T4" fmla="*/ 51 w 284"/>
                <a:gd name="T5" fmla="*/ 27 h 221"/>
                <a:gd name="T6" fmla="*/ 68 w 284"/>
                <a:gd name="T7" fmla="*/ 47 h 221"/>
                <a:gd name="T8" fmla="*/ 88 w 284"/>
                <a:gd name="T9" fmla="*/ 45 h 221"/>
                <a:gd name="T10" fmla="*/ 122 w 284"/>
                <a:gd name="T11" fmla="*/ 31 h 221"/>
                <a:gd name="T12" fmla="*/ 147 w 284"/>
                <a:gd name="T13" fmla="*/ 27 h 221"/>
                <a:gd name="T14" fmla="*/ 173 w 284"/>
                <a:gd name="T15" fmla="*/ 25 h 221"/>
                <a:gd name="T16" fmla="*/ 201 w 284"/>
                <a:gd name="T17" fmla="*/ 25 h 221"/>
                <a:gd name="T18" fmla="*/ 227 w 284"/>
                <a:gd name="T19" fmla="*/ 23 h 221"/>
                <a:gd name="T20" fmla="*/ 213 w 284"/>
                <a:gd name="T21" fmla="*/ 29 h 221"/>
                <a:gd name="T22" fmla="*/ 184 w 284"/>
                <a:gd name="T23" fmla="*/ 45 h 221"/>
                <a:gd name="T24" fmla="*/ 170 w 284"/>
                <a:gd name="T25" fmla="*/ 47 h 221"/>
                <a:gd name="T26" fmla="*/ 159 w 284"/>
                <a:gd name="T27" fmla="*/ 50 h 221"/>
                <a:gd name="T28" fmla="*/ 164 w 284"/>
                <a:gd name="T29" fmla="*/ 54 h 221"/>
                <a:gd name="T30" fmla="*/ 187 w 284"/>
                <a:gd name="T31" fmla="*/ 56 h 221"/>
                <a:gd name="T32" fmla="*/ 213 w 284"/>
                <a:gd name="T33" fmla="*/ 62 h 221"/>
                <a:gd name="T34" fmla="*/ 235 w 284"/>
                <a:gd name="T35" fmla="*/ 72 h 221"/>
                <a:gd name="T36" fmla="*/ 258 w 284"/>
                <a:gd name="T37" fmla="*/ 85 h 221"/>
                <a:gd name="T38" fmla="*/ 278 w 284"/>
                <a:gd name="T39" fmla="*/ 95 h 221"/>
                <a:gd name="T40" fmla="*/ 272 w 284"/>
                <a:gd name="T41" fmla="*/ 97 h 221"/>
                <a:gd name="T42" fmla="*/ 252 w 284"/>
                <a:gd name="T43" fmla="*/ 93 h 221"/>
                <a:gd name="T44" fmla="*/ 224 w 284"/>
                <a:gd name="T45" fmla="*/ 95 h 221"/>
                <a:gd name="T46" fmla="*/ 176 w 284"/>
                <a:gd name="T47" fmla="*/ 93 h 221"/>
                <a:gd name="T48" fmla="*/ 179 w 284"/>
                <a:gd name="T49" fmla="*/ 99 h 221"/>
                <a:gd name="T50" fmla="*/ 204 w 284"/>
                <a:gd name="T51" fmla="*/ 126 h 221"/>
                <a:gd name="T52" fmla="*/ 221 w 284"/>
                <a:gd name="T53" fmla="*/ 153 h 221"/>
                <a:gd name="T54" fmla="*/ 235 w 284"/>
                <a:gd name="T55" fmla="*/ 175 h 221"/>
                <a:gd name="T56" fmla="*/ 235 w 284"/>
                <a:gd name="T57" fmla="*/ 178 h 221"/>
                <a:gd name="T58" fmla="*/ 201 w 284"/>
                <a:gd name="T59" fmla="*/ 165 h 221"/>
                <a:gd name="T60" fmla="*/ 164 w 284"/>
                <a:gd name="T61" fmla="*/ 149 h 221"/>
                <a:gd name="T62" fmla="*/ 130 w 284"/>
                <a:gd name="T63" fmla="*/ 124 h 221"/>
                <a:gd name="T64" fmla="*/ 116 w 284"/>
                <a:gd name="T65" fmla="*/ 111 h 221"/>
                <a:gd name="T66" fmla="*/ 119 w 284"/>
                <a:gd name="T67" fmla="*/ 120 h 221"/>
                <a:gd name="T68" fmla="*/ 127 w 284"/>
                <a:gd name="T69" fmla="*/ 149 h 221"/>
                <a:gd name="T70" fmla="*/ 113 w 284"/>
                <a:gd name="T71" fmla="*/ 196 h 221"/>
                <a:gd name="T72" fmla="*/ 99 w 284"/>
                <a:gd name="T73" fmla="*/ 182 h 221"/>
                <a:gd name="T74" fmla="*/ 68 w 284"/>
                <a:gd name="T75" fmla="*/ 124 h 221"/>
                <a:gd name="T76" fmla="*/ 71 w 284"/>
                <a:gd name="T77" fmla="*/ 99 h 221"/>
                <a:gd name="T78" fmla="*/ 65 w 284"/>
                <a:gd name="T79" fmla="*/ 101 h 221"/>
                <a:gd name="T80" fmla="*/ 57 w 284"/>
                <a:gd name="T81" fmla="*/ 116 h 221"/>
                <a:gd name="T82" fmla="*/ 25 w 284"/>
                <a:gd name="T83" fmla="*/ 130 h 221"/>
                <a:gd name="T84" fmla="*/ 8 w 284"/>
                <a:gd name="T85" fmla="*/ 132 h 221"/>
                <a:gd name="T86" fmla="*/ 17 w 284"/>
                <a:gd name="T87" fmla="*/ 111 h 221"/>
                <a:gd name="T88" fmla="*/ 31 w 284"/>
                <a:gd name="T89" fmla="*/ 85 h 221"/>
                <a:gd name="T90" fmla="*/ 59 w 284"/>
                <a:gd name="T91" fmla="*/ 64 h 221"/>
                <a:gd name="T92" fmla="*/ 68 w 284"/>
                <a:gd name="T93" fmla="*/ 52 h 221"/>
                <a:gd name="T94" fmla="*/ 51 w 284"/>
                <a:gd name="T95" fmla="*/ 31 h 221"/>
                <a:gd name="T96" fmla="*/ 39 w 284"/>
                <a:gd name="T97" fmla="*/ 14 h 221"/>
                <a:gd name="T98" fmla="*/ 28 w 284"/>
                <a:gd name="T99" fmla="*/ 4 h 221"/>
                <a:gd name="T100" fmla="*/ 28 w 284"/>
                <a:gd name="T101" fmla="*/ 0 h 22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84"/>
                <a:gd name="T154" fmla="*/ 0 h 221"/>
                <a:gd name="T155" fmla="*/ 284 w 284"/>
                <a:gd name="T156" fmla="*/ 221 h 22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84" h="221">
                  <a:moveTo>
                    <a:pt x="28" y="0"/>
                  </a:moveTo>
                  <a:lnTo>
                    <a:pt x="31" y="4"/>
                  </a:lnTo>
                  <a:lnTo>
                    <a:pt x="39" y="8"/>
                  </a:lnTo>
                  <a:lnTo>
                    <a:pt x="45" y="14"/>
                  </a:lnTo>
                  <a:lnTo>
                    <a:pt x="48" y="21"/>
                  </a:lnTo>
                  <a:lnTo>
                    <a:pt x="51" y="27"/>
                  </a:lnTo>
                  <a:lnTo>
                    <a:pt x="59" y="37"/>
                  </a:lnTo>
                  <a:lnTo>
                    <a:pt x="68" y="47"/>
                  </a:lnTo>
                  <a:lnTo>
                    <a:pt x="79" y="52"/>
                  </a:lnTo>
                  <a:lnTo>
                    <a:pt x="88" y="45"/>
                  </a:lnTo>
                  <a:lnTo>
                    <a:pt x="105" y="39"/>
                  </a:lnTo>
                  <a:lnTo>
                    <a:pt x="122" y="31"/>
                  </a:lnTo>
                  <a:lnTo>
                    <a:pt x="139" y="27"/>
                  </a:lnTo>
                  <a:lnTo>
                    <a:pt x="147" y="27"/>
                  </a:lnTo>
                  <a:lnTo>
                    <a:pt x="159" y="25"/>
                  </a:lnTo>
                  <a:lnTo>
                    <a:pt x="173" y="25"/>
                  </a:lnTo>
                  <a:lnTo>
                    <a:pt x="187" y="25"/>
                  </a:lnTo>
                  <a:lnTo>
                    <a:pt x="201" y="25"/>
                  </a:lnTo>
                  <a:lnTo>
                    <a:pt x="215" y="23"/>
                  </a:lnTo>
                  <a:lnTo>
                    <a:pt x="227" y="23"/>
                  </a:lnTo>
                  <a:lnTo>
                    <a:pt x="232" y="21"/>
                  </a:lnTo>
                  <a:lnTo>
                    <a:pt x="213" y="29"/>
                  </a:lnTo>
                  <a:lnTo>
                    <a:pt x="196" y="37"/>
                  </a:lnTo>
                  <a:lnTo>
                    <a:pt x="184" y="45"/>
                  </a:lnTo>
                  <a:lnTo>
                    <a:pt x="176" y="47"/>
                  </a:lnTo>
                  <a:lnTo>
                    <a:pt x="170" y="47"/>
                  </a:lnTo>
                  <a:lnTo>
                    <a:pt x="164" y="50"/>
                  </a:lnTo>
                  <a:lnTo>
                    <a:pt x="159" y="50"/>
                  </a:lnTo>
                  <a:lnTo>
                    <a:pt x="153" y="52"/>
                  </a:lnTo>
                  <a:lnTo>
                    <a:pt x="164" y="54"/>
                  </a:lnTo>
                  <a:lnTo>
                    <a:pt x="176" y="54"/>
                  </a:lnTo>
                  <a:lnTo>
                    <a:pt x="187" y="56"/>
                  </a:lnTo>
                  <a:lnTo>
                    <a:pt x="198" y="60"/>
                  </a:lnTo>
                  <a:lnTo>
                    <a:pt x="213" y="62"/>
                  </a:lnTo>
                  <a:lnTo>
                    <a:pt x="224" y="66"/>
                  </a:lnTo>
                  <a:lnTo>
                    <a:pt x="235" y="72"/>
                  </a:lnTo>
                  <a:lnTo>
                    <a:pt x="247" y="81"/>
                  </a:lnTo>
                  <a:lnTo>
                    <a:pt x="258" y="85"/>
                  </a:lnTo>
                  <a:lnTo>
                    <a:pt x="269" y="91"/>
                  </a:lnTo>
                  <a:lnTo>
                    <a:pt x="278" y="95"/>
                  </a:lnTo>
                  <a:lnTo>
                    <a:pt x="284" y="101"/>
                  </a:lnTo>
                  <a:lnTo>
                    <a:pt x="272" y="97"/>
                  </a:lnTo>
                  <a:lnTo>
                    <a:pt x="264" y="95"/>
                  </a:lnTo>
                  <a:lnTo>
                    <a:pt x="252" y="93"/>
                  </a:lnTo>
                  <a:lnTo>
                    <a:pt x="241" y="93"/>
                  </a:lnTo>
                  <a:lnTo>
                    <a:pt x="224" y="95"/>
                  </a:lnTo>
                  <a:lnTo>
                    <a:pt x="201" y="95"/>
                  </a:lnTo>
                  <a:lnTo>
                    <a:pt x="176" y="93"/>
                  </a:lnTo>
                  <a:lnTo>
                    <a:pt x="159" y="87"/>
                  </a:lnTo>
                  <a:lnTo>
                    <a:pt x="179" y="99"/>
                  </a:lnTo>
                  <a:lnTo>
                    <a:pt x="193" y="114"/>
                  </a:lnTo>
                  <a:lnTo>
                    <a:pt x="204" y="126"/>
                  </a:lnTo>
                  <a:lnTo>
                    <a:pt x="213" y="140"/>
                  </a:lnTo>
                  <a:lnTo>
                    <a:pt x="221" y="153"/>
                  </a:lnTo>
                  <a:lnTo>
                    <a:pt x="227" y="165"/>
                  </a:lnTo>
                  <a:lnTo>
                    <a:pt x="235" y="175"/>
                  </a:lnTo>
                  <a:lnTo>
                    <a:pt x="247" y="184"/>
                  </a:lnTo>
                  <a:lnTo>
                    <a:pt x="235" y="178"/>
                  </a:lnTo>
                  <a:lnTo>
                    <a:pt x="218" y="171"/>
                  </a:lnTo>
                  <a:lnTo>
                    <a:pt x="201" y="165"/>
                  </a:lnTo>
                  <a:lnTo>
                    <a:pt x="181" y="157"/>
                  </a:lnTo>
                  <a:lnTo>
                    <a:pt x="164" y="149"/>
                  </a:lnTo>
                  <a:lnTo>
                    <a:pt x="145" y="138"/>
                  </a:lnTo>
                  <a:lnTo>
                    <a:pt x="130" y="124"/>
                  </a:lnTo>
                  <a:lnTo>
                    <a:pt x="119" y="107"/>
                  </a:lnTo>
                  <a:lnTo>
                    <a:pt x="116" y="111"/>
                  </a:lnTo>
                  <a:lnTo>
                    <a:pt x="116" y="114"/>
                  </a:lnTo>
                  <a:lnTo>
                    <a:pt x="119" y="120"/>
                  </a:lnTo>
                  <a:lnTo>
                    <a:pt x="122" y="126"/>
                  </a:lnTo>
                  <a:lnTo>
                    <a:pt x="127" y="149"/>
                  </a:lnTo>
                  <a:lnTo>
                    <a:pt x="122" y="171"/>
                  </a:lnTo>
                  <a:lnTo>
                    <a:pt x="113" y="196"/>
                  </a:lnTo>
                  <a:lnTo>
                    <a:pt x="110" y="221"/>
                  </a:lnTo>
                  <a:lnTo>
                    <a:pt x="99" y="182"/>
                  </a:lnTo>
                  <a:lnTo>
                    <a:pt x="79" y="151"/>
                  </a:lnTo>
                  <a:lnTo>
                    <a:pt x="68" y="124"/>
                  </a:lnTo>
                  <a:lnTo>
                    <a:pt x="71" y="103"/>
                  </a:lnTo>
                  <a:lnTo>
                    <a:pt x="71" y="99"/>
                  </a:lnTo>
                  <a:lnTo>
                    <a:pt x="68" y="99"/>
                  </a:lnTo>
                  <a:lnTo>
                    <a:pt x="65" y="101"/>
                  </a:lnTo>
                  <a:lnTo>
                    <a:pt x="62" y="105"/>
                  </a:lnTo>
                  <a:lnTo>
                    <a:pt x="57" y="116"/>
                  </a:lnTo>
                  <a:lnTo>
                    <a:pt x="45" y="124"/>
                  </a:lnTo>
                  <a:lnTo>
                    <a:pt x="25" y="130"/>
                  </a:lnTo>
                  <a:lnTo>
                    <a:pt x="0" y="142"/>
                  </a:lnTo>
                  <a:lnTo>
                    <a:pt x="8" y="132"/>
                  </a:lnTo>
                  <a:lnTo>
                    <a:pt x="14" y="122"/>
                  </a:lnTo>
                  <a:lnTo>
                    <a:pt x="17" y="111"/>
                  </a:lnTo>
                  <a:lnTo>
                    <a:pt x="22" y="99"/>
                  </a:lnTo>
                  <a:lnTo>
                    <a:pt x="31" y="85"/>
                  </a:lnTo>
                  <a:lnTo>
                    <a:pt x="45" y="72"/>
                  </a:lnTo>
                  <a:lnTo>
                    <a:pt x="59" y="64"/>
                  </a:lnTo>
                  <a:lnTo>
                    <a:pt x="74" y="58"/>
                  </a:lnTo>
                  <a:lnTo>
                    <a:pt x="68" y="52"/>
                  </a:lnTo>
                  <a:lnTo>
                    <a:pt x="59" y="41"/>
                  </a:lnTo>
                  <a:lnTo>
                    <a:pt x="51" y="31"/>
                  </a:lnTo>
                  <a:lnTo>
                    <a:pt x="45" y="23"/>
                  </a:lnTo>
                  <a:lnTo>
                    <a:pt x="39" y="14"/>
                  </a:lnTo>
                  <a:lnTo>
                    <a:pt x="34" y="8"/>
                  </a:lnTo>
                  <a:lnTo>
                    <a:pt x="28" y="4"/>
                  </a:lnTo>
                  <a:lnTo>
                    <a:pt x="25" y="2"/>
                  </a:lnTo>
                  <a:lnTo>
                    <a:pt x="28" y="0"/>
                  </a:lnTo>
                  <a:close/>
                </a:path>
              </a:pathLst>
            </a:cu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defRPr/>
              </a:pPr>
              <a:endParaRPr lang="en-US" sz="2400" kern="0">
                <a:solidFill>
                  <a:srgbClr val="FFFFFF"/>
                </a:solidFill>
                <a:latin typeface="Times New Roman" pitchFamily="18" charset="0"/>
                <a:cs typeface="+mn-cs"/>
              </a:endParaRPr>
            </a:p>
          </p:txBody>
        </p:sp>
        <p:sp>
          <p:nvSpPr>
            <p:cNvPr id="51" name="Freeform 62"/>
            <p:cNvSpPr>
              <a:spLocks/>
            </p:cNvSpPr>
            <p:nvPr/>
          </p:nvSpPr>
          <p:spPr bwMode="auto">
            <a:xfrm>
              <a:off x="2825" y="1850"/>
              <a:ext cx="303" cy="335"/>
            </a:xfrm>
            <a:custGeom>
              <a:avLst/>
              <a:gdLst>
                <a:gd name="T0" fmla="*/ 51 w 303"/>
                <a:gd name="T1" fmla="*/ 45 h 336"/>
                <a:gd name="T2" fmla="*/ 59 w 303"/>
                <a:gd name="T3" fmla="*/ 57 h 336"/>
                <a:gd name="T4" fmla="*/ 65 w 303"/>
                <a:gd name="T5" fmla="*/ 72 h 336"/>
                <a:gd name="T6" fmla="*/ 82 w 303"/>
                <a:gd name="T7" fmla="*/ 95 h 336"/>
                <a:gd name="T8" fmla="*/ 105 w 303"/>
                <a:gd name="T9" fmla="*/ 88 h 336"/>
                <a:gd name="T10" fmla="*/ 139 w 303"/>
                <a:gd name="T11" fmla="*/ 55 h 336"/>
                <a:gd name="T12" fmla="*/ 167 w 303"/>
                <a:gd name="T13" fmla="*/ 39 h 336"/>
                <a:gd name="T14" fmla="*/ 196 w 303"/>
                <a:gd name="T15" fmla="*/ 28 h 336"/>
                <a:gd name="T16" fmla="*/ 227 w 303"/>
                <a:gd name="T17" fmla="*/ 16 h 336"/>
                <a:gd name="T18" fmla="*/ 250 w 303"/>
                <a:gd name="T19" fmla="*/ 4 h 336"/>
                <a:gd name="T20" fmla="*/ 238 w 303"/>
                <a:gd name="T21" fmla="*/ 18 h 336"/>
                <a:gd name="T22" fmla="*/ 204 w 303"/>
                <a:gd name="T23" fmla="*/ 53 h 336"/>
                <a:gd name="T24" fmla="*/ 187 w 303"/>
                <a:gd name="T25" fmla="*/ 62 h 336"/>
                <a:gd name="T26" fmla="*/ 176 w 303"/>
                <a:gd name="T27" fmla="*/ 68 h 336"/>
                <a:gd name="T28" fmla="*/ 184 w 303"/>
                <a:gd name="T29" fmla="*/ 70 h 336"/>
                <a:gd name="T30" fmla="*/ 207 w 303"/>
                <a:gd name="T31" fmla="*/ 68 h 336"/>
                <a:gd name="T32" fmla="*/ 233 w 303"/>
                <a:gd name="T33" fmla="*/ 70 h 336"/>
                <a:gd name="T34" fmla="*/ 255 w 303"/>
                <a:gd name="T35" fmla="*/ 76 h 336"/>
                <a:gd name="T36" fmla="*/ 278 w 303"/>
                <a:gd name="T37" fmla="*/ 86 h 336"/>
                <a:gd name="T38" fmla="*/ 298 w 303"/>
                <a:gd name="T39" fmla="*/ 97 h 336"/>
                <a:gd name="T40" fmla="*/ 295 w 303"/>
                <a:gd name="T41" fmla="*/ 101 h 336"/>
                <a:gd name="T42" fmla="*/ 272 w 303"/>
                <a:gd name="T43" fmla="*/ 101 h 336"/>
                <a:gd name="T44" fmla="*/ 255 w 303"/>
                <a:gd name="T45" fmla="*/ 105 h 336"/>
                <a:gd name="T46" fmla="*/ 233 w 303"/>
                <a:gd name="T47" fmla="*/ 115 h 336"/>
                <a:gd name="T48" fmla="*/ 207 w 303"/>
                <a:gd name="T49" fmla="*/ 123 h 336"/>
                <a:gd name="T50" fmla="*/ 184 w 303"/>
                <a:gd name="T51" fmla="*/ 125 h 336"/>
                <a:gd name="T52" fmla="*/ 207 w 303"/>
                <a:gd name="T53" fmla="*/ 150 h 336"/>
                <a:gd name="T54" fmla="*/ 238 w 303"/>
                <a:gd name="T55" fmla="*/ 214 h 336"/>
                <a:gd name="T56" fmla="*/ 244 w 303"/>
                <a:gd name="T57" fmla="*/ 231 h 336"/>
                <a:gd name="T58" fmla="*/ 213 w 303"/>
                <a:gd name="T59" fmla="*/ 223 h 336"/>
                <a:gd name="T60" fmla="*/ 173 w 303"/>
                <a:gd name="T61" fmla="*/ 212 h 336"/>
                <a:gd name="T62" fmla="*/ 142 w 303"/>
                <a:gd name="T63" fmla="*/ 187 h 336"/>
                <a:gd name="T64" fmla="*/ 128 w 303"/>
                <a:gd name="T65" fmla="*/ 173 h 336"/>
                <a:gd name="T66" fmla="*/ 128 w 303"/>
                <a:gd name="T67" fmla="*/ 185 h 336"/>
                <a:gd name="T68" fmla="*/ 136 w 303"/>
                <a:gd name="T69" fmla="*/ 225 h 336"/>
                <a:gd name="T70" fmla="*/ 116 w 303"/>
                <a:gd name="T71" fmla="*/ 301 h 336"/>
                <a:gd name="T72" fmla="*/ 102 w 303"/>
                <a:gd name="T73" fmla="*/ 284 h 336"/>
                <a:gd name="T74" fmla="*/ 74 w 303"/>
                <a:gd name="T75" fmla="*/ 210 h 336"/>
                <a:gd name="T76" fmla="*/ 79 w 303"/>
                <a:gd name="T77" fmla="*/ 173 h 336"/>
                <a:gd name="T78" fmla="*/ 74 w 303"/>
                <a:gd name="T79" fmla="*/ 177 h 336"/>
                <a:gd name="T80" fmla="*/ 62 w 303"/>
                <a:gd name="T81" fmla="*/ 202 h 336"/>
                <a:gd name="T82" fmla="*/ 28 w 303"/>
                <a:gd name="T83" fmla="*/ 233 h 336"/>
                <a:gd name="T84" fmla="*/ 11 w 303"/>
                <a:gd name="T85" fmla="*/ 243 h 336"/>
                <a:gd name="T86" fmla="*/ 23 w 303"/>
                <a:gd name="T87" fmla="*/ 210 h 336"/>
                <a:gd name="T88" fmla="*/ 40 w 303"/>
                <a:gd name="T89" fmla="*/ 165 h 336"/>
                <a:gd name="T90" fmla="*/ 74 w 303"/>
                <a:gd name="T91" fmla="*/ 123 h 336"/>
                <a:gd name="T92" fmla="*/ 82 w 303"/>
                <a:gd name="T93" fmla="*/ 103 h 336"/>
                <a:gd name="T94" fmla="*/ 65 w 303"/>
                <a:gd name="T95" fmla="*/ 78 h 336"/>
                <a:gd name="T96" fmla="*/ 57 w 303"/>
                <a:gd name="T97" fmla="*/ 59 h 336"/>
                <a:gd name="T98" fmla="*/ 45 w 303"/>
                <a:gd name="T99" fmla="*/ 47 h 336"/>
                <a:gd name="T100" fmla="*/ 45 w 303"/>
                <a:gd name="T101" fmla="*/ 41 h 3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03"/>
                <a:gd name="T154" fmla="*/ 0 h 336"/>
                <a:gd name="T155" fmla="*/ 303 w 303"/>
                <a:gd name="T156" fmla="*/ 336 h 3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03" h="336">
                  <a:moveTo>
                    <a:pt x="45" y="41"/>
                  </a:moveTo>
                  <a:lnTo>
                    <a:pt x="51" y="45"/>
                  </a:lnTo>
                  <a:lnTo>
                    <a:pt x="54" y="51"/>
                  </a:lnTo>
                  <a:lnTo>
                    <a:pt x="59" y="57"/>
                  </a:lnTo>
                  <a:lnTo>
                    <a:pt x="62" y="64"/>
                  </a:lnTo>
                  <a:lnTo>
                    <a:pt x="65" y="72"/>
                  </a:lnTo>
                  <a:lnTo>
                    <a:pt x="74" y="84"/>
                  </a:lnTo>
                  <a:lnTo>
                    <a:pt x="82" y="95"/>
                  </a:lnTo>
                  <a:lnTo>
                    <a:pt x="93" y="99"/>
                  </a:lnTo>
                  <a:lnTo>
                    <a:pt x="105" y="88"/>
                  </a:lnTo>
                  <a:lnTo>
                    <a:pt x="119" y="72"/>
                  </a:lnTo>
                  <a:lnTo>
                    <a:pt x="139" y="55"/>
                  </a:lnTo>
                  <a:lnTo>
                    <a:pt x="159" y="43"/>
                  </a:lnTo>
                  <a:lnTo>
                    <a:pt x="167" y="39"/>
                  </a:lnTo>
                  <a:lnTo>
                    <a:pt x="179" y="35"/>
                  </a:lnTo>
                  <a:lnTo>
                    <a:pt x="196" y="28"/>
                  </a:lnTo>
                  <a:lnTo>
                    <a:pt x="210" y="22"/>
                  </a:lnTo>
                  <a:lnTo>
                    <a:pt x="227" y="16"/>
                  </a:lnTo>
                  <a:lnTo>
                    <a:pt x="238" y="10"/>
                  </a:lnTo>
                  <a:lnTo>
                    <a:pt x="250" y="4"/>
                  </a:lnTo>
                  <a:lnTo>
                    <a:pt x="255" y="0"/>
                  </a:lnTo>
                  <a:lnTo>
                    <a:pt x="238" y="18"/>
                  </a:lnTo>
                  <a:lnTo>
                    <a:pt x="218" y="37"/>
                  </a:lnTo>
                  <a:lnTo>
                    <a:pt x="204" y="53"/>
                  </a:lnTo>
                  <a:lnTo>
                    <a:pt x="193" y="59"/>
                  </a:lnTo>
                  <a:lnTo>
                    <a:pt x="187" y="62"/>
                  </a:lnTo>
                  <a:lnTo>
                    <a:pt x="181" y="66"/>
                  </a:lnTo>
                  <a:lnTo>
                    <a:pt x="176" y="68"/>
                  </a:lnTo>
                  <a:lnTo>
                    <a:pt x="173" y="72"/>
                  </a:lnTo>
                  <a:lnTo>
                    <a:pt x="184" y="70"/>
                  </a:lnTo>
                  <a:lnTo>
                    <a:pt x="196" y="70"/>
                  </a:lnTo>
                  <a:lnTo>
                    <a:pt x="207" y="68"/>
                  </a:lnTo>
                  <a:lnTo>
                    <a:pt x="221" y="68"/>
                  </a:lnTo>
                  <a:lnTo>
                    <a:pt x="233" y="70"/>
                  </a:lnTo>
                  <a:lnTo>
                    <a:pt x="244" y="72"/>
                  </a:lnTo>
                  <a:lnTo>
                    <a:pt x="255" y="76"/>
                  </a:lnTo>
                  <a:lnTo>
                    <a:pt x="267" y="84"/>
                  </a:lnTo>
                  <a:lnTo>
                    <a:pt x="278" y="86"/>
                  </a:lnTo>
                  <a:lnTo>
                    <a:pt x="289" y="90"/>
                  </a:lnTo>
                  <a:lnTo>
                    <a:pt x="298" y="97"/>
                  </a:lnTo>
                  <a:lnTo>
                    <a:pt x="303" y="103"/>
                  </a:lnTo>
                  <a:lnTo>
                    <a:pt x="295" y="101"/>
                  </a:lnTo>
                  <a:lnTo>
                    <a:pt x="284" y="99"/>
                  </a:lnTo>
                  <a:lnTo>
                    <a:pt x="272" y="101"/>
                  </a:lnTo>
                  <a:lnTo>
                    <a:pt x="261" y="103"/>
                  </a:lnTo>
                  <a:lnTo>
                    <a:pt x="255" y="105"/>
                  </a:lnTo>
                  <a:lnTo>
                    <a:pt x="244" y="111"/>
                  </a:lnTo>
                  <a:lnTo>
                    <a:pt x="233" y="115"/>
                  </a:lnTo>
                  <a:lnTo>
                    <a:pt x="218" y="119"/>
                  </a:lnTo>
                  <a:lnTo>
                    <a:pt x="207" y="123"/>
                  </a:lnTo>
                  <a:lnTo>
                    <a:pt x="196" y="125"/>
                  </a:lnTo>
                  <a:lnTo>
                    <a:pt x="184" y="125"/>
                  </a:lnTo>
                  <a:lnTo>
                    <a:pt x="176" y="123"/>
                  </a:lnTo>
                  <a:lnTo>
                    <a:pt x="207" y="150"/>
                  </a:lnTo>
                  <a:lnTo>
                    <a:pt x="227" y="181"/>
                  </a:lnTo>
                  <a:lnTo>
                    <a:pt x="238" y="214"/>
                  </a:lnTo>
                  <a:lnTo>
                    <a:pt x="255" y="235"/>
                  </a:lnTo>
                  <a:lnTo>
                    <a:pt x="244" y="231"/>
                  </a:lnTo>
                  <a:lnTo>
                    <a:pt x="230" y="227"/>
                  </a:lnTo>
                  <a:lnTo>
                    <a:pt x="213" y="223"/>
                  </a:lnTo>
                  <a:lnTo>
                    <a:pt x="193" y="218"/>
                  </a:lnTo>
                  <a:lnTo>
                    <a:pt x="173" y="212"/>
                  </a:lnTo>
                  <a:lnTo>
                    <a:pt x="156" y="204"/>
                  </a:lnTo>
                  <a:lnTo>
                    <a:pt x="142" y="187"/>
                  </a:lnTo>
                  <a:lnTo>
                    <a:pt x="130" y="167"/>
                  </a:lnTo>
                  <a:lnTo>
                    <a:pt x="128" y="173"/>
                  </a:lnTo>
                  <a:lnTo>
                    <a:pt x="128" y="179"/>
                  </a:lnTo>
                  <a:lnTo>
                    <a:pt x="128" y="185"/>
                  </a:lnTo>
                  <a:lnTo>
                    <a:pt x="133" y="194"/>
                  </a:lnTo>
                  <a:lnTo>
                    <a:pt x="136" y="225"/>
                  </a:lnTo>
                  <a:lnTo>
                    <a:pt x="128" y="262"/>
                  </a:lnTo>
                  <a:lnTo>
                    <a:pt x="116" y="301"/>
                  </a:lnTo>
                  <a:lnTo>
                    <a:pt x="110" y="336"/>
                  </a:lnTo>
                  <a:lnTo>
                    <a:pt x="102" y="284"/>
                  </a:lnTo>
                  <a:lnTo>
                    <a:pt x="85" y="243"/>
                  </a:lnTo>
                  <a:lnTo>
                    <a:pt x="74" y="210"/>
                  </a:lnTo>
                  <a:lnTo>
                    <a:pt x="79" y="177"/>
                  </a:lnTo>
                  <a:lnTo>
                    <a:pt x="79" y="173"/>
                  </a:lnTo>
                  <a:lnTo>
                    <a:pt x="76" y="173"/>
                  </a:lnTo>
                  <a:lnTo>
                    <a:pt x="74" y="177"/>
                  </a:lnTo>
                  <a:lnTo>
                    <a:pt x="71" y="183"/>
                  </a:lnTo>
                  <a:lnTo>
                    <a:pt x="62" y="202"/>
                  </a:lnTo>
                  <a:lnTo>
                    <a:pt x="48" y="216"/>
                  </a:lnTo>
                  <a:lnTo>
                    <a:pt x="28" y="233"/>
                  </a:lnTo>
                  <a:lnTo>
                    <a:pt x="0" y="260"/>
                  </a:lnTo>
                  <a:lnTo>
                    <a:pt x="11" y="243"/>
                  </a:lnTo>
                  <a:lnTo>
                    <a:pt x="20" y="227"/>
                  </a:lnTo>
                  <a:lnTo>
                    <a:pt x="23" y="210"/>
                  </a:lnTo>
                  <a:lnTo>
                    <a:pt x="28" y="189"/>
                  </a:lnTo>
                  <a:lnTo>
                    <a:pt x="40" y="165"/>
                  </a:lnTo>
                  <a:lnTo>
                    <a:pt x="54" y="142"/>
                  </a:lnTo>
                  <a:lnTo>
                    <a:pt x="74" y="123"/>
                  </a:lnTo>
                  <a:lnTo>
                    <a:pt x="88" y="111"/>
                  </a:lnTo>
                  <a:lnTo>
                    <a:pt x="82" y="103"/>
                  </a:lnTo>
                  <a:lnTo>
                    <a:pt x="74" y="90"/>
                  </a:lnTo>
                  <a:lnTo>
                    <a:pt x="65" y="78"/>
                  </a:lnTo>
                  <a:lnTo>
                    <a:pt x="59" y="68"/>
                  </a:lnTo>
                  <a:lnTo>
                    <a:pt x="57" y="59"/>
                  </a:lnTo>
                  <a:lnTo>
                    <a:pt x="51" y="53"/>
                  </a:lnTo>
                  <a:lnTo>
                    <a:pt x="45" y="47"/>
                  </a:lnTo>
                  <a:lnTo>
                    <a:pt x="42" y="45"/>
                  </a:lnTo>
                  <a:lnTo>
                    <a:pt x="45" y="41"/>
                  </a:lnTo>
                  <a:close/>
                </a:path>
              </a:pathLst>
            </a:custGeom>
            <a:solidFill>
              <a:srgbClr val="FF99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defRPr/>
              </a:pPr>
              <a:endParaRPr lang="en-US" sz="2400" kern="0">
                <a:solidFill>
                  <a:srgbClr val="FFFFFF"/>
                </a:solidFill>
                <a:latin typeface="Times New Roman" pitchFamily="18" charset="0"/>
                <a:cs typeface="+mn-cs"/>
              </a:endParaRPr>
            </a:p>
          </p:txBody>
        </p:sp>
        <p:sp>
          <p:nvSpPr>
            <p:cNvPr id="52" name="Freeform 63"/>
            <p:cNvSpPr>
              <a:spLocks/>
            </p:cNvSpPr>
            <p:nvPr/>
          </p:nvSpPr>
          <p:spPr bwMode="auto">
            <a:xfrm>
              <a:off x="2613" y="1549"/>
              <a:ext cx="173" cy="127"/>
            </a:xfrm>
            <a:custGeom>
              <a:avLst/>
              <a:gdLst>
                <a:gd name="T0" fmla="*/ 159 w 173"/>
                <a:gd name="T1" fmla="*/ 116 h 128"/>
                <a:gd name="T2" fmla="*/ 111 w 173"/>
                <a:gd name="T3" fmla="*/ 93 h 128"/>
                <a:gd name="T4" fmla="*/ 71 w 173"/>
                <a:gd name="T5" fmla="*/ 97 h 128"/>
                <a:gd name="T6" fmla="*/ 37 w 173"/>
                <a:gd name="T7" fmla="*/ 112 h 128"/>
                <a:gd name="T8" fmla="*/ 23 w 173"/>
                <a:gd name="T9" fmla="*/ 118 h 128"/>
                <a:gd name="T10" fmla="*/ 14 w 173"/>
                <a:gd name="T11" fmla="*/ 114 h 128"/>
                <a:gd name="T12" fmla="*/ 11 w 173"/>
                <a:gd name="T13" fmla="*/ 110 h 128"/>
                <a:gd name="T14" fmla="*/ 6 w 173"/>
                <a:gd name="T15" fmla="*/ 108 h 128"/>
                <a:gd name="T16" fmla="*/ 6 w 173"/>
                <a:gd name="T17" fmla="*/ 103 h 128"/>
                <a:gd name="T18" fmla="*/ 6 w 173"/>
                <a:gd name="T19" fmla="*/ 99 h 128"/>
                <a:gd name="T20" fmla="*/ 6 w 173"/>
                <a:gd name="T21" fmla="*/ 95 h 128"/>
                <a:gd name="T22" fmla="*/ 0 w 173"/>
                <a:gd name="T23" fmla="*/ 91 h 128"/>
                <a:gd name="T24" fmla="*/ 0 w 173"/>
                <a:gd name="T25" fmla="*/ 85 h 128"/>
                <a:gd name="T26" fmla="*/ 3 w 173"/>
                <a:gd name="T27" fmla="*/ 79 h 128"/>
                <a:gd name="T28" fmla="*/ 0 w 173"/>
                <a:gd name="T29" fmla="*/ 70 h 128"/>
                <a:gd name="T30" fmla="*/ 0 w 173"/>
                <a:gd name="T31" fmla="*/ 56 h 128"/>
                <a:gd name="T32" fmla="*/ 3 w 173"/>
                <a:gd name="T33" fmla="*/ 50 h 128"/>
                <a:gd name="T34" fmla="*/ 6 w 173"/>
                <a:gd name="T35" fmla="*/ 50 h 128"/>
                <a:gd name="T36" fmla="*/ 6 w 173"/>
                <a:gd name="T37" fmla="*/ 48 h 128"/>
                <a:gd name="T38" fmla="*/ 3 w 173"/>
                <a:gd name="T39" fmla="*/ 39 h 128"/>
                <a:gd name="T40" fmla="*/ 6 w 173"/>
                <a:gd name="T41" fmla="*/ 35 h 128"/>
                <a:gd name="T42" fmla="*/ 11 w 173"/>
                <a:gd name="T43" fmla="*/ 35 h 128"/>
                <a:gd name="T44" fmla="*/ 11 w 173"/>
                <a:gd name="T45" fmla="*/ 31 h 128"/>
                <a:gd name="T46" fmla="*/ 11 w 173"/>
                <a:gd name="T47" fmla="*/ 25 h 128"/>
                <a:gd name="T48" fmla="*/ 14 w 173"/>
                <a:gd name="T49" fmla="*/ 23 h 128"/>
                <a:gd name="T50" fmla="*/ 23 w 173"/>
                <a:gd name="T51" fmla="*/ 23 h 128"/>
                <a:gd name="T52" fmla="*/ 25 w 173"/>
                <a:gd name="T53" fmla="*/ 21 h 128"/>
                <a:gd name="T54" fmla="*/ 28 w 173"/>
                <a:gd name="T55" fmla="*/ 17 h 128"/>
                <a:gd name="T56" fmla="*/ 28 w 173"/>
                <a:gd name="T57" fmla="*/ 15 h 128"/>
                <a:gd name="T58" fmla="*/ 31 w 173"/>
                <a:gd name="T59" fmla="*/ 13 h 128"/>
                <a:gd name="T60" fmla="*/ 34 w 173"/>
                <a:gd name="T61" fmla="*/ 13 h 128"/>
                <a:gd name="T62" fmla="*/ 37 w 173"/>
                <a:gd name="T63" fmla="*/ 6 h 128"/>
                <a:gd name="T64" fmla="*/ 40 w 173"/>
                <a:gd name="T65" fmla="*/ 4 h 128"/>
                <a:gd name="T66" fmla="*/ 45 w 173"/>
                <a:gd name="T67" fmla="*/ 9 h 128"/>
                <a:gd name="T68" fmla="*/ 51 w 173"/>
                <a:gd name="T69" fmla="*/ 6 h 128"/>
                <a:gd name="T70" fmla="*/ 57 w 173"/>
                <a:gd name="T71" fmla="*/ 2 h 128"/>
                <a:gd name="T72" fmla="*/ 62 w 173"/>
                <a:gd name="T73" fmla="*/ 0 h 128"/>
                <a:gd name="T74" fmla="*/ 71 w 173"/>
                <a:gd name="T75" fmla="*/ 4 h 128"/>
                <a:gd name="T76" fmla="*/ 82 w 173"/>
                <a:gd name="T77" fmla="*/ 21 h 128"/>
                <a:gd name="T78" fmla="*/ 88 w 173"/>
                <a:gd name="T79" fmla="*/ 68 h 128"/>
                <a:gd name="T80" fmla="*/ 122 w 173"/>
                <a:gd name="T81" fmla="*/ 91 h 128"/>
                <a:gd name="T82" fmla="*/ 156 w 173"/>
                <a:gd name="T83" fmla="*/ 110 h 128"/>
                <a:gd name="T84" fmla="*/ 173 w 173"/>
                <a:gd name="T85" fmla="*/ 128 h 12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73"/>
                <a:gd name="T130" fmla="*/ 0 h 128"/>
                <a:gd name="T131" fmla="*/ 173 w 173"/>
                <a:gd name="T132" fmla="*/ 128 h 12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73" h="128">
                  <a:moveTo>
                    <a:pt x="173" y="128"/>
                  </a:moveTo>
                  <a:lnTo>
                    <a:pt x="159" y="116"/>
                  </a:lnTo>
                  <a:lnTo>
                    <a:pt x="136" y="103"/>
                  </a:lnTo>
                  <a:lnTo>
                    <a:pt x="111" y="93"/>
                  </a:lnTo>
                  <a:lnTo>
                    <a:pt x="91" y="91"/>
                  </a:lnTo>
                  <a:lnTo>
                    <a:pt x="71" y="97"/>
                  </a:lnTo>
                  <a:lnTo>
                    <a:pt x="51" y="103"/>
                  </a:lnTo>
                  <a:lnTo>
                    <a:pt x="37" y="112"/>
                  </a:lnTo>
                  <a:lnTo>
                    <a:pt x="28" y="116"/>
                  </a:lnTo>
                  <a:lnTo>
                    <a:pt x="23" y="118"/>
                  </a:lnTo>
                  <a:lnTo>
                    <a:pt x="17" y="116"/>
                  </a:lnTo>
                  <a:lnTo>
                    <a:pt x="14" y="114"/>
                  </a:lnTo>
                  <a:lnTo>
                    <a:pt x="14" y="112"/>
                  </a:lnTo>
                  <a:lnTo>
                    <a:pt x="11" y="110"/>
                  </a:lnTo>
                  <a:lnTo>
                    <a:pt x="8" y="108"/>
                  </a:lnTo>
                  <a:lnTo>
                    <a:pt x="6" y="108"/>
                  </a:lnTo>
                  <a:lnTo>
                    <a:pt x="6" y="106"/>
                  </a:lnTo>
                  <a:lnTo>
                    <a:pt x="6" y="103"/>
                  </a:lnTo>
                  <a:lnTo>
                    <a:pt x="6" y="101"/>
                  </a:lnTo>
                  <a:lnTo>
                    <a:pt x="6" y="99"/>
                  </a:lnTo>
                  <a:lnTo>
                    <a:pt x="6" y="97"/>
                  </a:lnTo>
                  <a:lnTo>
                    <a:pt x="6" y="95"/>
                  </a:lnTo>
                  <a:lnTo>
                    <a:pt x="3" y="93"/>
                  </a:lnTo>
                  <a:lnTo>
                    <a:pt x="0" y="91"/>
                  </a:lnTo>
                  <a:lnTo>
                    <a:pt x="0" y="89"/>
                  </a:lnTo>
                  <a:lnTo>
                    <a:pt x="0" y="85"/>
                  </a:lnTo>
                  <a:lnTo>
                    <a:pt x="3" y="81"/>
                  </a:lnTo>
                  <a:lnTo>
                    <a:pt x="3" y="79"/>
                  </a:lnTo>
                  <a:lnTo>
                    <a:pt x="3" y="75"/>
                  </a:lnTo>
                  <a:lnTo>
                    <a:pt x="0" y="70"/>
                  </a:lnTo>
                  <a:lnTo>
                    <a:pt x="0" y="62"/>
                  </a:lnTo>
                  <a:lnTo>
                    <a:pt x="0" y="56"/>
                  </a:lnTo>
                  <a:lnTo>
                    <a:pt x="0" y="50"/>
                  </a:lnTo>
                  <a:lnTo>
                    <a:pt x="3" y="50"/>
                  </a:lnTo>
                  <a:lnTo>
                    <a:pt x="6" y="50"/>
                  </a:lnTo>
                  <a:lnTo>
                    <a:pt x="8" y="50"/>
                  </a:lnTo>
                  <a:lnTo>
                    <a:pt x="6" y="48"/>
                  </a:lnTo>
                  <a:lnTo>
                    <a:pt x="3" y="44"/>
                  </a:lnTo>
                  <a:lnTo>
                    <a:pt x="3" y="39"/>
                  </a:lnTo>
                  <a:lnTo>
                    <a:pt x="3" y="37"/>
                  </a:lnTo>
                  <a:lnTo>
                    <a:pt x="6" y="35"/>
                  </a:lnTo>
                  <a:lnTo>
                    <a:pt x="8" y="35"/>
                  </a:lnTo>
                  <a:lnTo>
                    <a:pt x="11" y="35"/>
                  </a:lnTo>
                  <a:lnTo>
                    <a:pt x="11" y="33"/>
                  </a:lnTo>
                  <a:lnTo>
                    <a:pt x="11" y="31"/>
                  </a:lnTo>
                  <a:lnTo>
                    <a:pt x="11" y="27"/>
                  </a:lnTo>
                  <a:lnTo>
                    <a:pt x="11" y="25"/>
                  </a:lnTo>
                  <a:lnTo>
                    <a:pt x="14" y="23"/>
                  </a:lnTo>
                  <a:lnTo>
                    <a:pt x="20" y="23"/>
                  </a:lnTo>
                  <a:lnTo>
                    <a:pt x="23" y="23"/>
                  </a:lnTo>
                  <a:lnTo>
                    <a:pt x="25" y="23"/>
                  </a:lnTo>
                  <a:lnTo>
                    <a:pt x="25" y="21"/>
                  </a:lnTo>
                  <a:lnTo>
                    <a:pt x="28" y="19"/>
                  </a:lnTo>
                  <a:lnTo>
                    <a:pt x="28" y="17"/>
                  </a:lnTo>
                  <a:lnTo>
                    <a:pt x="28" y="15"/>
                  </a:lnTo>
                  <a:lnTo>
                    <a:pt x="31" y="13"/>
                  </a:lnTo>
                  <a:lnTo>
                    <a:pt x="34" y="13"/>
                  </a:lnTo>
                  <a:lnTo>
                    <a:pt x="37" y="9"/>
                  </a:lnTo>
                  <a:lnTo>
                    <a:pt x="37" y="6"/>
                  </a:lnTo>
                  <a:lnTo>
                    <a:pt x="37" y="4"/>
                  </a:lnTo>
                  <a:lnTo>
                    <a:pt x="40" y="4"/>
                  </a:lnTo>
                  <a:lnTo>
                    <a:pt x="43" y="6"/>
                  </a:lnTo>
                  <a:lnTo>
                    <a:pt x="45" y="9"/>
                  </a:lnTo>
                  <a:lnTo>
                    <a:pt x="48" y="9"/>
                  </a:lnTo>
                  <a:lnTo>
                    <a:pt x="51" y="6"/>
                  </a:lnTo>
                  <a:lnTo>
                    <a:pt x="54" y="4"/>
                  </a:lnTo>
                  <a:lnTo>
                    <a:pt x="57" y="2"/>
                  </a:lnTo>
                  <a:lnTo>
                    <a:pt x="60" y="0"/>
                  </a:lnTo>
                  <a:lnTo>
                    <a:pt x="62" y="0"/>
                  </a:lnTo>
                  <a:lnTo>
                    <a:pt x="65" y="2"/>
                  </a:lnTo>
                  <a:lnTo>
                    <a:pt x="71" y="4"/>
                  </a:lnTo>
                  <a:lnTo>
                    <a:pt x="74" y="6"/>
                  </a:lnTo>
                  <a:lnTo>
                    <a:pt x="82" y="21"/>
                  </a:lnTo>
                  <a:lnTo>
                    <a:pt x="85" y="44"/>
                  </a:lnTo>
                  <a:lnTo>
                    <a:pt x="88" y="68"/>
                  </a:lnTo>
                  <a:lnTo>
                    <a:pt x="99" y="83"/>
                  </a:lnTo>
                  <a:lnTo>
                    <a:pt x="122" y="91"/>
                  </a:lnTo>
                  <a:lnTo>
                    <a:pt x="142" y="99"/>
                  </a:lnTo>
                  <a:lnTo>
                    <a:pt x="156" y="110"/>
                  </a:lnTo>
                  <a:lnTo>
                    <a:pt x="167" y="118"/>
                  </a:lnTo>
                  <a:lnTo>
                    <a:pt x="173" y="128"/>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defRPr/>
              </a:pPr>
              <a:endParaRPr lang="en-US" sz="2400" kern="0">
                <a:solidFill>
                  <a:srgbClr val="FFFFFF"/>
                </a:solidFill>
                <a:latin typeface="Times New Roman" pitchFamily="18" charset="0"/>
                <a:cs typeface="+mn-cs"/>
              </a:endParaRPr>
            </a:p>
          </p:txBody>
        </p:sp>
        <p:sp>
          <p:nvSpPr>
            <p:cNvPr id="53" name="Freeform 64"/>
            <p:cNvSpPr>
              <a:spLocks/>
            </p:cNvSpPr>
            <p:nvPr/>
          </p:nvSpPr>
          <p:spPr bwMode="auto">
            <a:xfrm>
              <a:off x="3547" y="1823"/>
              <a:ext cx="299" cy="119"/>
            </a:xfrm>
            <a:custGeom>
              <a:avLst/>
              <a:gdLst>
                <a:gd name="T0" fmla="*/ 249 w 301"/>
                <a:gd name="T1" fmla="*/ 78 h 119"/>
                <a:gd name="T2" fmla="*/ 224 w 301"/>
                <a:gd name="T3" fmla="*/ 72 h 119"/>
                <a:gd name="T4" fmla="*/ 230 w 301"/>
                <a:gd name="T5" fmla="*/ 66 h 119"/>
                <a:gd name="T6" fmla="*/ 269 w 301"/>
                <a:gd name="T7" fmla="*/ 53 h 119"/>
                <a:gd name="T8" fmla="*/ 281 w 301"/>
                <a:gd name="T9" fmla="*/ 45 h 119"/>
                <a:gd name="T10" fmla="*/ 295 w 301"/>
                <a:gd name="T11" fmla="*/ 37 h 119"/>
                <a:gd name="T12" fmla="*/ 289 w 301"/>
                <a:gd name="T13" fmla="*/ 31 h 119"/>
                <a:gd name="T14" fmla="*/ 278 w 301"/>
                <a:gd name="T15" fmla="*/ 20 h 119"/>
                <a:gd name="T16" fmla="*/ 269 w 301"/>
                <a:gd name="T17" fmla="*/ 16 h 119"/>
                <a:gd name="T18" fmla="*/ 247 w 301"/>
                <a:gd name="T19" fmla="*/ 25 h 119"/>
                <a:gd name="T20" fmla="*/ 230 w 301"/>
                <a:gd name="T21" fmla="*/ 25 h 119"/>
                <a:gd name="T22" fmla="*/ 221 w 301"/>
                <a:gd name="T23" fmla="*/ 14 h 119"/>
                <a:gd name="T24" fmla="*/ 201 w 301"/>
                <a:gd name="T25" fmla="*/ 8 h 119"/>
                <a:gd name="T26" fmla="*/ 179 w 301"/>
                <a:gd name="T27" fmla="*/ 2 h 119"/>
                <a:gd name="T28" fmla="*/ 164 w 301"/>
                <a:gd name="T29" fmla="*/ 8 h 119"/>
                <a:gd name="T30" fmla="*/ 156 w 301"/>
                <a:gd name="T31" fmla="*/ 25 h 119"/>
                <a:gd name="T32" fmla="*/ 139 w 301"/>
                <a:gd name="T33" fmla="*/ 29 h 119"/>
                <a:gd name="T34" fmla="*/ 102 w 301"/>
                <a:gd name="T35" fmla="*/ 25 h 119"/>
                <a:gd name="T36" fmla="*/ 82 w 301"/>
                <a:gd name="T37" fmla="*/ 22 h 119"/>
                <a:gd name="T38" fmla="*/ 65 w 301"/>
                <a:gd name="T39" fmla="*/ 27 h 119"/>
                <a:gd name="T40" fmla="*/ 39 w 301"/>
                <a:gd name="T41" fmla="*/ 29 h 119"/>
                <a:gd name="T42" fmla="*/ 11 w 301"/>
                <a:gd name="T43" fmla="*/ 27 h 119"/>
                <a:gd name="T44" fmla="*/ 17 w 301"/>
                <a:gd name="T45" fmla="*/ 35 h 119"/>
                <a:gd name="T46" fmla="*/ 37 w 301"/>
                <a:gd name="T47" fmla="*/ 51 h 119"/>
                <a:gd name="T48" fmla="*/ 45 w 301"/>
                <a:gd name="T49" fmla="*/ 62 h 119"/>
                <a:gd name="T50" fmla="*/ 85 w 301"/>
                <a:gd name="T51" fmla="*/ 66 h 119"/>
                <a:gd name="T52" fmla="*/ 91 w 301"/>
                <a:gd name="T53" fmla="*/ 70 h 119"/>
                <a:gd name="T54" fmla="*/ 65 w 301"/>
                <a:gd name="T55" fmla="*/ 74 h 119"/>
                <a:gd name="T56" fmla="*/ 54 w 301"/>
                <a:gd name="T57" fmla="*/ 78 h 119"/>
                <a:gd name="T58" fmla="*/ 37 w 301"/>
                <a:gd name="T59" fmla="*/ 89 h 119"/>
                <a:gd name="T60" fmla="*/ 48 w 301"/>
                <a:gd name="T61" fmla="*/ 93 h 119"/>
                <a:gd name="T62" fmla="*/ 71 w 301"/>
                <a:gd name="T63" fmla="*/ 97 h 119"/>
                <a:gd name="T64" fmla="*/ 88 w 301"/>
                <a:gd name="T65" fmla="*/ 97 h 119"/>
                <a:gd name="T66" fmla="*/ 113 w 301"/>
                <a:gd name="T67" fmla="*/ 97 h 119"/>
                <a:gd name="T68" fmla="*/ 122 w 301"/>
                <a:gd name="T69" fmla="*/ 103 h 119"/>
                <a:gd name="T70" fmla="*/ 122 w 301"/>
                <a:gd name="T71" fmla="*/ 115 h 119"/>
                <a:gd name="T72" fmla="*/ 133 w 301"/>
                <a:gd name="T73" fmla="*/ 115 h 119"/>
                <a:gd name="T74" fmla="*/ 161 w 301"/>
                <a:gd name="T75" fmla="*/ 107 h 119"/>
                <a:gd name="T76" fmla="*/ 176 w 301"/>
                <a:gd name="T77" fmla="*/ 105 h 119"/>
                <a:gd name="T78" fmla="*/ 179 w 301"/>
                <a:gd name="T79" fmla="*/ 109 h 119"/>
                <a:gd name="T80" fmla="*/ 190 w 301"/>
                <a:gd name="T81" fmla="*/ 105 h 119"/>
                <a:gd name="T82" fmla="*/ 204 w 301"/>
                <a:gd name="T83" fmla="*/ 84 h 119"/>
                <a:gd name="T84" fmla="*/ 215 w 301"/>
                <a:gd name="T85" fmla="*/ 76 h 119"/>
                <a:gd name="T86" fmla="*/ 244 w 301"/>
                <a:gd name="T87" fmla="*/ 80 h 119"/>
                <a:gd name="T88" fmla="*/ 261 w 301"/>
                <a:gd name="T89" fmla="*/ 80 h 11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01"/>
                <a:gd name="T136" fmla="*/ 0 h 119"/>
                <a:gd name="T137" fmla="*/ 301 w 301"/>
                <a:gd name="T138" fmla="*/ 119 h 11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01" h="119">
                  <a:moveTo>
                    <a:pt x="261" y="80"/>
                  </a:moveTo>
                  <a:lnTo>
                    <a:pt x="249" y="78"/>
                  </a:lnTo>
                  <a:lnTo>
                    <a:pt x="235" y="74"/>
                  </a:lnTo>
                  <a:lnTo>
                    <a:pt x="224" y="72"/>
                  </a:lnTo>
                  <a:lnTo>
                    <a:pt x="218" y="70"/>
                  </a:lnTo>
                  <a:lnTo>
                    <a:pt x="230" y="66"/>
                  </a:lnTo>
                  <a:lnTo>
                    <a:pt x="249" y="60"/>
                  </a:lnTo>
                  <a:lnTo>
                    <a:pt x="269" y="53"/>
                  </a:lnTo>
                  <a:lnTo>
                    <a:pt x="284" y="49"/>
                  </a:lnTo>
                  <a:lnTo>
                    <a:pt x="281" y="45"/>
                  </a:lnTo>
                  <a:lnTo>
                    <a:pt x="286" y="41"/>
                  </a:lnTo>
                  <a:lnTo>
                    <a:pt x="295" y="37"/>
                  </a:lnTo>
                  <a:lnTo>
                    <a:pt x="301" y="33"/>
                  </a:lnTo>
                  <a:lnTo>
                    <a:pt x="289" y="31"/>
                  </a:lnTo>
                  <a:lnTo>
                    <a:pt x="281" y="27"/>
                  </a:lnTo>
                  <a:lnTo>
                    <a:pt x="278" y="20"/>
                  </a:lnTo>
                  <a:lnTo>
                    <a:pt x="278" y="14"/>
                  </a:lnTo>
                  <a:lnTo>
                    <a:pt x="269" y="16"/>
                  </a:lnTo>
                  <a:lnTo>
                    <a:pt x="258" y="20"/>
                  </a:lnTo>
                  <a:lnTo>
                    <a:pt x="247" y="25"/>
                  </a:lnTo>
                  <a:lnTo>
                    <a:pt x="238" y="27"/>
                  </a:lnTo>
                  <a:lnTo>
                    <a:pt x="230" y="25"/>
                  </a:lnTo>
                  <a:lnTo>
                    <a:pt x="227" y="20"/>
                  </a:lnTo>
                  <a:lnTo>
                    <a:pt x="221" y="14"/>
                  </a:lnTo>
                  <a:lnTo>
                    <a:pt x="213" y="10"/>
                  </a:lnTo>
                  <a:lnTo>
                    <a:pt x="201" y="8"/>
                  </a:lnTo>
                  <a:lnTo>
                    <a:pt x="190" y="4"/>
                  </a:lnTo>
                  <a:lnTo>
                    <a:pt x="179" y="2"/>
                  </a:lnTo>
                  <a:lnTo>
                    <a:pt x="170" y="0"/>
                  </a:lnTo>
                  <a:lnTo>
                    <a:pt x="164" y="8"/>
                  </a:lnTo>
                  <a:lnTo>
                    <a:pt x="159" y="16"/>
                  </a:lnTo>
                  <a:lnTo>
                    <a:pt x="156" y="25"/>
                  </a:lnTo>
                  <a:lnTo>
                    <a:pt x="150" y="29"/>
                  </a:lnTo>
                  <a:lnTo>
                    <a:pt x="139" y="29"/>
                  </a:lnTo>
                  <a:lnTo>
                    <a:pt x="122" y="27"/>
                  </a:lnTo>
                  <a:lnTo>
                    <a:pt x="102" y="25"/>
                  </a:lnTo>
                  <a:lnTo>
                    <a:pt x="88" y="20"/>
                  </a:lnTo>
                  <a:lnTo>
                    <a:pt x="82" y="22"/>
                  </a:lnTo>
                  <a:lnTo>
                    <a:pt x="73" y="25"/>
                  </a:lnTo>
                  <a:lnTo>
                    <a:pt x="65" y="27"/>
                  </a:lnTo>
                  <a:lnTo>
                    <a:pt x="54" y="27"/>
                  </a:lnTo>
                  <a:lnTo>
                    <a:pt x="39" y="29"/>
                  </a:lnTo>
                  <a:lnTo>
                    <a:pt x="25" y="29"/>
                  </a:lnTo>
                  <a:lnTo>
                    <a:pt x="11" y="27"/>
                  </a:lnTo>
                  <a:lnTo>
                    <a:pt x="0" y="27"/>
                  </a:lnTo>
                  <a:lnTo>
                    <a:pt x="17" y="35"/>
                  </a:lnTo>
                  <a:lnTo>
                    <a:pt x="31" y="45"/>
                  </a:lnTo>
                  <a:lnTo>
                    <a:pt x="37" y="51"/>
                  </a:lnTo>
                  <a:lnTo>
                    <a:pt x="28" y="58"/>
                  </a:lnTo>
                  <a:lnTo>
                    <a:pt x="45" y="62"/>
                  </a:lnTo>
                  <a:lnTo>
                    <a:pt x="68" y="64"/>
                  </a:lnTo>
                  <a:lnTo>
                    <a:pt x="85" y="66"/>
                  </a:lnTo>
                  <a:lnTo>
                    <a:pt x="96" y="68"/>
                  </a:lnTo>
                  <a:lnTo>
                    <a:pt x="91" y="70"/>
                  </a:lnTo>
                  <a:lnTo>
                    <a:pt x="79" y="74"/>
                  </a:lnTo>
                  <a:lnTo>
                    <a:pt x="65" y="74"/>
                  </a:lnTo>
                  <a:lnTo>
                    <a:pt x="54" y="74"/>
                  </a:lnTo>
                  <a:lnTo>
                    <a:pt x="54" y="78"/>
                  </a:lnTo>
                  <a:lnTo>
                    <a:pt x="48" y="84"/>
                  </a:lnTo>
                  <a:lnTo>
                    <a:pt x="37" y="89"/>
                  </a:lnTo>
                  <a:lnTo>
                    <a:pt x="25" y="91"/>
                  </a:lnTo>
                  <a:lnTo>
                    <a:pt x="48" y="93"/>
                  </a:lnTo>
                  <a:lnTo>
                    <a:pt x="62" y="95"/>
                  </a:lnTo>
                  <a:lnTo>
                    <a:pt x="71" y="97"/>
                  </a:lnTo>
                  <a:lnTo>
                    <a:pt x="71" y="99"/>
                  </a:lnTo>
                  <a:lnTo>
                    <a:pt x="88" y="97"/>
                  </a:lnTo>
                  <a:lnTo>
                    <a:pt x="102" y="97"/>
                  </a:lnTo>
                  <a:lnTo>
                    <a:pt x="113" y="97"/>
                  </a:lnTo>
                  <a:lnTo>
                    <a:pt x="119" y="99"/>
                  </a:lnTo>
                  <a:lnTo>
                    <a:pt x="122" y="103"/>
                  </a:lnTo>
                  <a:lnTo>
                    <a:pt x="125" y="109"/>
                  </a:lnTo>
                  <a:lnTo>
                    <a:pt x="122" y="115"/>
                  </a:lnTo>
                  <a:lnTo>
                    <a:pt x="119" y="119"/>
                  </a:lnTo>
                  <a:lnTo>
                    <a:pt x="133" y="115"/>
                  </a:lnTo>
                  <a:lnTo>
                    <a:pt x="150" y="109"/>
                  </a:lnTo>
                  <a:lnTo>
                    <a:pt x="161" y="107"/>
                  </a:lnTo>
                  <a:lnTo>
                    <a:pt x="170" y="105"/>
                  </a:lnTo>
                  <a:lnTo>
                    <a:pt x="176" y="105"/>
                  </a:lnTo>
                  <a:lnTo>
                    <a:pt x="179" y="107"/>
                  </a:lnTo>
                  <a:lnTo>
                    <a:pt x="179" y="109"/>
                  </a:lnTo>
                  <a:lnTo>
                    <a:pt x="181" y="111"/>
                  </a:lnTo>
                  <a:lnTo>
                    <a:pt x="190" y="105"/>
                  </a:lnTo>
                  <a:lnTo>
                    <a:pt x="198" y="95"/>
                  </a:lnTo>
                  <a:lnTo>
                    <a:pt x="204" y="84"/>
                  </a:lnTo>
                  <a:lnTo>
                    <a:pt x="207" y="76"/>
                  </a:lnTo>
                  <a:lnTo>
                    <a:pt x="215" y="76"/>
                  </a:lnTo>
                  <a:lnTo>
                    <a:pt x="230" y="78"/>
                  </a:lnTo>
                  <a:lnTo>
                    <a:pt x="244" y="80"/>
                  </a:lnTo>
                  <a:lnTo>
                    <a:pt x="252" y="82"/>
                  </a:lnTo>
                  <a:lnTo>
                    <a:pt x="261" y="80"/>
                  </a:lnTo>
                  <a:close/>
                </a:path>
              </a:pathLst>
            </a:custGeom>
            <a:solidFill>
              <a:srgbClr val="FF99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defRPr/>
              </a:pPr>
              <a:endParaRPr lang="en-US" sz="2400" kern="0">
                <a:solidFill>
                  <a:srgbClr val="FFFFFF"/>
                </a:solidFill>
                <a:latin typeface="Times New Roman" pitchFamily="18" charset="0"/>
                <a:cs typeface="+mn-cs"/>
              </a:endParaRPr>
            </a:p>
          </p:txBody>
        </p:sp>
        <p:sp>
          <p:nvSpPr>
            <p:cNvPr id="54" name="Freeform 65"/>
            <p:cNvSpPr>
              <a:spLocks/>
            </p:cNvSpPr>
            <p:nvPr/>
          </p:nvSpPr>
          <p:spPr bwMode="auto">
            <a:xfrm>
              <a:off x="4284" y="1315"/>
              <a:ext cx="146" cy="267"/>
            </a:xfrm>
            <a:custGeom>
              <a:avLst/>
              <a:gdLst>
                <a:gd name="T0" fmla="*/ 42 w 147"/>
                <a:gd name="T1" fmla="*/ 27 h 268"/>
                <a:gd name="T2" fmla="*/ 54 w 147"/>
                <a:gd name="T3" fmla="*/ 97 h 268"/>
                <a:gd name="T4" fmla="*/ 88 w 147"/>
                <a:gd name="T5" fmla="*/ 126 h 268"/>
                <a:gd name="T6" fmla="*/ 127 w 147"/>
                <a:gd name="T7" fmla="*/ 134 h 268"/>
                <a:gd name="T8" fmla="*/ 144 w 147"/>
                <a:gd name="T9" fmla="*/ 138 h 268"/>
                <a:gd name="T10" fmla="*/ 147 w 147"/>
                <a:gd name="T11" fmla="*/ 149 h 268"/>
                <a:gd name="T12" fmla="*/ 144 w 147"/>
                <a:gd name="T13" fmla="*/ 159 h 268"/>
                <a:gd name="T14" fmla="*/ 144 w 147"/>
                <a:gd name="T15" fmla="*/ 165 h 268"/>
                <a:gd name="T16" fmla="*/ 142 w 147"/>
                <a:gd name="T17" fmla="*/ 171 h 268"/>
                <a:gd name="T18" fmla="*/ 139 w 147"/>
                <a:gd name="T19" fmla="*/ 175 h 268"/>
                <a:gd name="T20" fmla="*/ 136 w 147"/>
                <a:gd name="T21" fmla="*/ 182 h 268"/>
                <a:gd name="T22" fmla="*/ 136 w 147"/>
                <a:gd name="T23" fmla="*/ 190 h 268"/>
                <a:gd name="T24" fmla="*/ 130 w 147"/>
                <a:gd name="T25" fmla="*/ 198 h 268"/>
                <a:gd name="T26" fmla="*/ 122 w 147"/>
                <a:gd name="T27" fmla="*/ 204 h 268"/>
                <a:gd name="T28" fmla="*/ 116 w 147"/>
                <a:gd name="T29" fmla="*/ 215 h 268"/>
                <a:gd name="T30" fmla="*/ 102 w 147"/>
                <a:gd name="T31" fmla="*/ 237 h 268"/>
                <a:gd name="T32" fmla="*/ 93 w 147"/>
                <a:gd name="T33" fmla="*/ 241 h 268"/>
                <a:gd name="T34" fmla="*/ 93 w 147"/>
                <a:gd name="T35" fmla="*/ 237 h 268"/>
                <a:gd name="T36" fmla="*/ 90 w 147"/>
                <a:gd name="T37" fmla="*/ 241 h 268"/>
                <a:gd name="T38" fmla="*/ 85 w 147"/>
                <a:gd name="T39" fmla="*/ 254 h 268"/>
                <a:gd name="T40" fmla="*/ 79 w 147"/>
                <a:gd name="T41" fmla="*/ 256 h 268"/>
                <a:gd name="T42" fmla="*/ 73 w 147"/>
                <a:gd name="T43" fmla="*/ 254 h 268"/>
                <a:gd name="T44" fmla="*/ 68 w 147"/>
                <a:gd name="T45" fmla="*/ 256 h 268"/>
                <a:gd name="T46" fmla="*/ 65 w 147"/>
                <a:gd name="T47" fmla="*/ 262 h 268"/>
                <a:gd name="T48" fmla="*/ 59 w 147"/>
                <a:gd name="T49" fmla="*/ 264 h 268"/>
                <a:gd name="T50" fmla="*/ 54 w 147"/>
                <a:gd name="T51" fmla="*/ 258 h 268"/>
                <a:gd name="T52" fmla="*/ 48 w 147"/>
                <a:gd name="T53" fmla="*/ 258 h 268"/>
                <a:gd name="T54" fmla="*/ 45 w 147"/>
                <a:gd name="T55" fmla="*/ 264 h 268"/>
                <a:gd name="T56" fmla="*/ 39 w 147"/>
                <a:gd name="T57" fmla="*/ 264 h 268"/>
                <a:gd name="T58" fmla="*/ 37 w 147"/>
                <a:gd name="T59" fmla="*/ 262 h 268"/>
                <a:gd name="T60" fmla="*/ 34 w 147"/>
                <a:gd name="T61" fmla="*/ 260 h 268"/>
                <a:gd name="T62" fmla="*/ 28 w 147"/>
                <a:gd name="T63" fmla="*/ 266 h 268"/>
                <a:gd name="T64" fmla="*/ 22 w 147"/>
                <a:gd name="T65" fmla="*/ 266 h 268"/>
                <a:gd name="T66" fmla="*/ 22 w 147"/>
                <a:gd name="T67" fmla="*/ 258 h 268"/>
                <a:gd name="T68" fmla="*/ 17 w 147"/>
                <a:gd name="T69" fmla="*/ 252 h 268"/>
                <a:gd name="T70" fmla="*/ 8 w 147"/>
                <a:gd name="T71" fmla="*/ 256 h 268"/>
                <a:gd name="T72" fmla="*/ 5 w 147"/>
                <a:gd name="T73" fmla="*/ 252 h 268"/>
                <a:gd name="T74" fmla="*/ 2 w 147"/>
                <a:gd name="T75" fmla="*/ 241 h 268"/>
                <a:gd name="T76" fmla="*/ 5 w 147"/>
                <a:gd name="T77" fmla="*/ 211 h 268"/>
                <a:gd name="T78" fmla="*/ 51 w 147"/>
                <a:gd name="T79" fmla="*/ 147 h 268"/>
                <a:gd name="T80" fmla="*/ 45 w 147"/>
                <a:gd name="T81" fmla="*/ 89 h 268"/>
                <a:gd name="T82" fmla="*/ 37 w 147"/>
                <a:gd name="T83" fmla="*/ 35 h 268"/>
                <a:gd name="T84" fmla="*/ 42 w 147"/>
                <a:gd name="T85" fmla="*/ 0 h 26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47"/>
                <a:gd name="T130" fmla="*/ 0 h 268"/>
                <a:gd name="T131" fmla="*/ 147 w 147"/>
                <a:gd name="T132" fmla="*/ 268 h 26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47" h="268">
                  <a:moveTo>
                    <a:pt x="42" y="0"/>
                  </a:moveTo>
                  <a:lnTo>
                    <a:pt x="42" y="27"/>
                  </a:lnTo>
                  <a:lnTo>
                    <a:pt x="48" y="62"/>
                  </a:lnTo>
                  <a:lnTo>
                    <a:pt x="54" y="97"/>
                  </a:lnTo>
                  <a:lnTo>
                    <a:pt x="68" y="118"/>
                  </a:lnTo>
                  <a:lnTo>
                    <a:pt x="88" y="126"/>
                  </a:lnTo>
                  <a:lnTo>
                    <a:pt x="107" y="130"/>
                  </a:lnTo>
                  <a:lnTo>
                    <a:pt x="127" y="134"/>
                  </a:lnTo>
                  <a:lnTo>
                    <a:pt x="139" y="136"/>
                  </a:lnTo>
                  <a:lnTo>
                    <a:pt x="144" y="138"/>
                  </a:lnTo>
                  <a:lnTo>
                    <a:pt x="147" y="144"/>
                  </a:lnTo>
                  <a:lnTo>
                    <a:pt x="147" y="149"/>
                  </a:lnTo>
                  <a:lnTo>
                    <a:pt x="144" y="155"/>
                  </a:lnTo>
                  <a:lnTo>
                    <a:pt x="144" y="159"/>
                  </a:lnTo>
                  <a:lnTo>
                    <a:pt x="144" y="161"/>
                  </a:lnTo>
                  <a:lnTo>
                    <a:pt x="144" y="165"/>
                  </a:lnTo>
                  <a:lnTo>
                    <a:pt x="144" y="169"/>
                  </a:lnTo>
                  <a:lnTo>
                    <a:pt x="142" y="171"/>
                  </a:lnTo>
                  <a:lnTo>
                    <a:pt x="142" y="173"/>
                  </a:lnTo>
                  <a:lnTo>
                    <a:pt x="139" y="175"/>
                  </a:lnTo>
                  <a:lnTo>
                    <a:pt x="136" y="177"/>
                  </a:lnTo>
                  <a:lnTo>
                    <a:pt x="136" y="182"/>
                  </a:lnTo>
                  <a:lnTo>
                    <a:pt x="136" y="186"/>
                  </a:lnTo>
                  <a:lnTo>
                    <a:pt x="136" y="190"/>
                  </a:lnTo>
                  <a:lnTo>
                    <a:pt x="133" y="194"/>
                  </a:lnTo>
                  <a:lnTo>
                    <a:pt x="130" y="198"/>
                  </a:lnTo>
                  <a:lnTo>
                    <a:pt x="127" y="200"/>
                  </a:lnTo>
                  <a:lnTo>
                    <a:pt x="122" y="204"/>
                  </a:lnTo>
                  <a:lnTo>
                    <a:pt x="119" y="208"/>
                  </a:lnTo>
                  <a:lnTo>
                    <a:pt x="116" y="215"/>
                  </a:lnTo>
                  <a:lnTo>
                    <a:pt x="107" y="227"/>
                  </a:lnTo>
                  <a:lnTo>
                    <a:pt x="102" y="237"/>
                  </a:lnTo>
                  <a:lnTo>
                    <a:pt x="96" y="244"/>
                  </a:lnTo>
                  <a:lnTo>
                    <a:pt x="93" y="241"/>
                  </a:lnTo>
                  <a:lnTo>
                    <a:pt x="93" y="239"/>
                  </a:lnTo>
                  <a:lnTo>
                    <a:pt x="93" y="237"/>
                  </a:lnTo>
                  <a:lnTo>
                    <a:pt x="90" y="235"/>
                  </a:lnTo>
                  <a:lnTo>
                    <a:pt x="90" y="241"/>
                  </a:lnTo>
                  <a:lnTo>
                    <a:pt x="88" y="248"/>
                  </a:lnTo>
                  <a:lnTo>
                    <a:pt x="85" y="254"/>
                  </a:lnTo>
                  <a:lnTo>
                    <a:pt x="82" y="256"/>
                  </a:lnTo>
                  <a:lnTo>
                    <a:pt x="79" y="256"/>
                  </a:lnTo>
                  <a:lnTo>
                    <a:pt x="76" y="254"/>
                  </a:lnTo>
                  <a:lnTo>
                    <a:pt x="73" y="254"/>
                  </a:lnTo>
                  <a:lnTo>
                    <a:pt x="71" y="254"/>
                  </a:lnTo>
                  <a:lnTo>
                    <a:pt x="68" y="256"/>
                  </a:lnTo>
                  <a:lnTo>
                    <a:pt x="68" y="260"/>
                  </a:lnTo>
                  <a:lnTo>
                    <a:pt x="65" y="262"/>
                  </a:lnTo>
                  <a:lnTo>
                    <a:pt x="62" y="264"/>
                  </a:lnTo>
                  <a:lnTo>
                    <a:pt x="59" y="264"/>
                  </a:lnTo>
                  <a:lnTo>
                    <a:pt x="56" y="260"/>
                  </a:lnTo>
                  <a:lnTo>
                    <a:pt x="54" y="258"/>
                  </a:lnTo>
                  <a:lnTo>
                    <a:pt x="51" y="256"/>
                  </a:lnTo>
                  <a:lnTo>
                    <a:pt x="48" y="258"/>
                  </a:lnTo>
                  <a:lnTo>
                    <a:pt x="45" y="260"/>
                  </a:lnTo>
                  <a:lnTo>
                    <a:pt x="45" y="264"/>
                  </a:lnTo>
                  <a:lnTo>
                    <a:pt x="42" y="264"/>
                  </a:lnTo>
                  <a:lnTo>
                    <a:pt x="39" y="264"/>
                  </a:lnTo>
                  <a:lnTo>
                    <a:pt x="37" y="264"/>
                  </a:lnTo>
                  <a:lnTo>
                    <a:pt x="37" y="262"/>
                  </a:lnTo>
                  <a:lnTo>
                    <a:pt x="37" y="260"/>
                  </a:lnTo>
                  <a:lnTo>
                    <a:pt x="34" y="260"/>
                  </a:lnTo>
                  <a:lnTo>
                    <a:pt x="31" y="264"/>
                  </a:lnTo>
                  <a:lnTo>
                    <a:pt x="28" y="266"/>
                  </a:lnTo>
                  <a:lnTo>
                    <a:pt x="25" y="268"/>
                  </a:lnTo>
                  <a:lnTo>
                    <a:pt x="22" y="266"/>
                  </a:lnTo>
                  <a:lnTo>
                    <a:pt x="22" y="262"/>
                  </a:lnTo>
                  <a:lnTo>
                    <a:pt x="22" y="258"/>
                  </a:lnTo>
                  <a:lnTo>
                    <a:pt x="20" y="254"/>
                  </a:lnTo>
                  <a:lnTo>
                    <a:pt x="17" y="252"/>
                  </a:lnTo>
                  <a:lnTo>
                    <a:pt x="11" y="254"/>
                  </a:lnTo>
                  <a:lnTo>
                    <a:pt x="8" y="256"/>
                  </a:lnTo>
                  <a:lnTo>
                    <a:pt x="8" y="254"/>
                  </a:lnTo>
                  <a:lnTo>
                    <a:pt x="5" y="252"/>
                  </a:lnTo>
                  <a:lnTo>
                    <a:pt x="2" y="246"/>
                  </a:lnTo>
                  <a:lnTo>
                    <a:pt x="2" y="241"/>
                  </a:lnTo>
                  <a:lnTo>
                    <a:pt x="0" y="235"/>
                  </a:lnTo>
                  <a:lnTo>
                    <a:pt x="5" y="211"/>
                  </a:lnTo>
                  <a:lnTo>
                    <a:pt x="28" y="180"/>
                  </a:lnTo>
                  <a:lnTo>
                    <a:pt x="51" y="147"/>
                  </a:lnTo>
                  <a:lnTo>
                    <a:pt x="54" y="118"/>
                  </a:lnTo>
                  <a:lnTo>
                    <a:pt x="45" y="89"/>
                  </a:lnTo>
                  <a:lnTo>
                    <a:pt x="39" y="62"/>
                  </a:lnTo>
                  <a:lnTo>
                    <a:pt x="37" y="35"/>
                  </a:lnTo>
                  <a:lnTo>
                    <a:pt x="37" y="19"/>
                  </a:lnTo>
                  <a:lnTo>
                    <a:pt x="42"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defRPr/>
              </a:pPr>
              <a:endParaRPr lang="en-US" sz="2400" kern="0">
                <a:solidFill>
                  <a:srgbClr val="FFFFFF"/>
                </a:solidFill>
                <a:latin typeface="Times New Roman" pitchFamily="18" charset="0"/>
                <a:cs typeface="+mn-cs"/>
              </a:endParaRPr>
            </a:p>
          </p:txBody>
        </p:sp>
        <p:sp>
          <p:nvSpPr>
            <p:cNvPr id="55" name="Freeform 66"/>
            <p:cNvSpPr>
              <a:spLocks/>
            </p:cNvSpPr>
            <p:nvPr/>
          </p:nvSpPr>
          <p:spPr bwMode="auto">
            <a:xfrm>
              <a:off x="2495" y="2929"/>
              <a:ext cx="139" cy="106"/>
            </a:xfrm>
            <a:custGeom>
              <a:avLst/>
              <a:gdLst>
                <a:gd name="T0" fmla="*/ 60 w 139"/>
                <a:gd name="T1" fmla="*/ 58 h 106"/>
                <a:gd name="T2" fmla="*/ 40 w 139"/>
                <a:gd name="T3" fmla="*/ 50 h 106"/>
                <a:gd name="T4" fmla="*/ 17 w 139"/>
                <a:gd name="T5" fmla="*/ 35 h 106"/>
                <a:gd name="T6" fmla="*/ 0 w 139"/>
                <a:gd name="T7" fmla="*/ 19 h 106"/>
                <a:gd name="T8" fmla="*/ 0 w 139"/>
                <a:gd name="T9" fmla="*/ 4 h 106"/>
                <a:gd name="T10" fmla="*/ 8 w 139"/>
                <a:gd name="T11" fmla="*/ 0 h 106"/>
                <a:gd name="T12" fmla="*/ 20 w 139"/>
                <a:gd name="T13" fmla="*/ 11 h 106"/>
                <a:gd name="T14" fmla="*/ 31 w 139"/>
                <a:gd name="T15" fmla="*/ 29 h 106"/>
                <a:gd name="T16" fmla="*/ 45 w 139"/>
                <a:gd name="T17" fmla="*/ 42 h 106"/>
                <a:gd name="T18" fmla="*/ 60 w 139"/>
                <a:gd name="T19" fmla="*/ 37 h 106"/>
                <a:gd name="T20" fmla="*/ 82 w 139"/>
                <a:gd name="T21" fmla="*/ 33 h 106"/>
                <a:gd name="T22" fmla="*/ 105 w 139"/>
                <a:gd name="T23" fmla="*/ 33 h 106"/>
                <a:gd name="T24" fmla="*/ 119 w 139"/>
                <a:gd name="T25" fmla="*/ 46 h 106"/>
                <a:gd name="T26" fmla="*/ 133 w 139"/>
                <a:gd name="T27" fmla="*/ 52 h 106"/>
                <a:gd name="T28" fmla="*/ 139 w 139"/>
                <a:gd name="T29" fmla="*/ 68 h 106"/>
                <a:gd name="T30" fmla="*/ 133 w 139"/>
                <a:gd name="T31" fmla="*/ 87 h 106"/>
                <a:gd name="T32" fmla="*/ 111 w 139"/>
                <a:gd name="T33" fmla="*/ 106 h 106"/>
                <a:gd name="T34" fmla="*/ 96 w 139"/>
                <a:gd name="T35" fmla="*/ 97 h 106"/>
                <a:gd name="T36" fmla="*/ 79 w 139"/>
                <a:gd name="T37" fmla="*/ 83 h 106"/>
                <a:gd name="T38" fmla="*/ 65 w 139"/>
                <a:gd name="T39" fmla="*/ 68 h 106"/>
                <a:gd name="T40" fmla="*/ 60 w 139"/>
                <a:gd name="T41" fmla="*/ 58 h 10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39"/>
                <a:gd name="T64" fmla="*/ 0 h 106"/>
                <a:gd name="T65" fmla="*/ 139 w 139"/>
                <a:gd name="T66" fmla="*/ 106 h 10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39" h="106">
                  <a:moveTo>
                    <a:pt x="60" y="58"/>
                  </a:moveTo>
                  <a:lnTo>
                    <a:pt x="40" y="50"/>
                  </a:lnTo>
                  <a:lnTo>
                    <a:pt x="17" y="35"/>
                  </a:lnTo>
                  <a:lnTo>
                    <a:pt x="0" y="19"/>
                  </a:lnTo>
                  <a:lnTo>
                    <a:pt x="0" y="4"/>
                  </a:lnTo>
                  <a:lnTo>
                    <a:pt x="8" y="0"/>
                  </a:lnTo>
                  <a:lnTo>
                    <a:pt x="20" y="11"/>
                  </a:lnTo>
                  <a:lnTo>
                    <a:pt x="31" y="29"/>
                  </a:lnTo>
                  <a:lnTo>
                    <a:pt x="45" y="42"/>
                  </a:lnTo>
                  <a:lnTo>
                    <a:pt x="60" y="37"/>
                  </a:lnTo>
                  <a:lnTo>
                    <a:pt x="82" y="33"/>
                  </a:lnTo>
                  <a:lnTo>
                    <a:pt x="105" y="33"/>
                  </a:lnTo>
                  <a:lnTo>
                    <a:pt x="119" y="46"/>
                  </a:lnTo>
                  <a:lnTo>
                    <a:pt x="133" y="52"/>
                  </a:lnTo>
                  <a:lnTo>
                    <a:pt x="139" y="68"/>
                  </a:lnTo>
                  <a:lnTo>
                    <a:pt x="133" y="87"/>
                  </a:lnTo>
                  <a:lnTo>
                    <a:pt x="111" y="106"/>
                  </a:lnTo>
                  <a:lnTo>
                    <a:pt x="96" y="97"/>
                  </a:lnTo>
                  <a:lnTo>
                    <a:pt x="79" y="83"/>
                  </a:lnTo>
                  <a:lnTo>
                    <a:pt x="65" y="68"/>
                  </a:lnTo>
                  <a:lnTo>
                    <a:pt x="60" y="58"/>
                  </a:lnTo>
                  <a:close/>
                </a:path>
              </a:pathLst>
            </a:custGeom>
            <a:solidFill>
              <a:srgbClr val="0C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defRPr/>
              </a:pPr>
              <a:endParaRPr lang="en-US" sz="2400" kern="0">
                <a:solidFill>
                  <a:srgbClr val="FFFFFF"/>
                </a:solidFill>
                <a:latin typeface="Times New Roman" pitchFamily="18" charset="0"/>
                <a:cs typeface="+mn-cs"/>
              </a:endParaRPr>
            </a:p>
          </p:txBody>
        </p:sp>
        <p:sp>
          <p:nvSpPr>
            <p:cNvPr id="56" name="Freeform 67"/>
            <p:cNvSpPr>
              <a:spLocks/>
            </p:cNvSpPr>
            <p:nvPr/>
          </p:nvSpPr>
          <p:spPr bwMode="auto">
            <a:xfrm>
              <a:off x="2256" y="2975"/>
              <a:ext cx="593" cy="410"/>
            </a:xfrm>
            <a:custGeom>
              <a:avLst/>
              <a:gdLst>
                <a:gd name="T0" fmla="*/ 130 w 593"/>
                <a:gd name="T1" fmla="*/ 389 h 409"/>
                <a:gd name="T2" fmla="*/ 107 w 593"/>
                <a:gd name="T3" fmla="*/ 405 h 409"/>
                <a:gd name="T4" fmla="*/ 22 w 593"/>
                <a:gd name="T5" fmla="*/ 374 h 409"/>
                <a:gd name="T6" fmla="*/ 17 w 593"/>
                <a:gd name="T7" fmla="*/ 343 h 409"/>
                <a:gd name="T8" fmla="*/ 59 w 593"/>
                <a:gd name="T9" fmla="*/ 356 h 409"/>
                <a:gd name="T10" fmla="*/ 76 w 593"/>
                <a:gd name="T11" fmla="*/ 345 h 409"/>
                <a:gd name="T12" fmla="*/ 159 w 593"/>
                <a:gd name="T13" fmla="*/ 263 h 409"/>
                <a:gd name="T14" fmla="*/ 244 w 593"/>
                <a:gd name="T15" fmla="*/ 252 h 409"/>
                <a:gd name="T16" fmla="*/ 266 w 593"/>
                <a:gd name="T17" fmla="*/ 244 h 409"/>
                <a:gd name="T18" fmla="*/ 272 w 593"/>
                <a:gd name="T19" fmla="*/ 219 h 409"/>
                <a:gd name="T20" fmla="*/ 201 w 593"/>
                <a:gd name="T21" fmla="*/ 213 h 409"/>
                <a:gd name="T22" fmla="*/ 159 w 593"/>
                <a:gd name="T23" fmla="*/ 199 h 409"/>
                <a:gd name="T24" fmla="*/ 130 w 593"/>
                <a:gd name="T25" fmla="*/ 178 h 409"/>
                <a:gd name="T26" fmla="*/ 150 w 593"/>
                <a:gd name="T27" fmla="*/ 162 h 409"/>
                <a:gd name="T28" fmla="*/ 181 w 593"/>
                <a:gd name="T29" fmla="*/ 172 h 409"/>
                <a:gd name="T30" fmla="*/ 195 w 593"/>
                <a:gd name="T31" fmla="*/ 186 h 409"/>
                <a:gd name="T32" fmla="*/ 249 w 593"/>
                <a:gd name="T33" fmla="*/ 186 h 409"/>
                <a:gd name="T34" fmla="*/ 235 w 593"/>
                <a:gd name="T35" fmla="*/ 155 h 409"/>
                <a:gd name="T36" fmla="*/ 232 w 593"/>
                <a:gd name="T37" fmla="*/ 137 h 409"/>
                <a:gd name="T38" fmla="*/ 193 w 593"/>
                <a:gd name="T39" fmla="*/ 126 h 409"/>
                <a:gd name="T40" fmla="*/ 178 w 593"/>
                <a:gd name="T41" fmla="*/ 108 h 409"/>
                <a:gd name="T42" fmla="*/ 170 w 593"/>
                <a:gd name="T43" fmla="*/ 93 h 409"/>
                <a:gd name="T44" fmla="*/ 161 w 593"/>
                <a:gd name="T45" fmla="*/ 58 h 409"/>
                <a:gd name="T46" fmla="*/ 184 w 593"/>
                <a:gd name="T47" fmla="*/ 9 h 409"/>
                <a:gd name="T48" fmla="*/ 193 w 593"/>
                <a:gd name="T49" fmla="*/ 21 h 409"/>
                <a:gd name="T50" fmla="*/ 238 w 593"/>
                <a:gd name="T51" fmla="*/ 13 h 409"/>
                <a:gd name="T52" fmla="*/ 298 w 593"/>
                <a:gd name="T53" fmla="*/ 31 h 409"/>
                <a:gd name="T54" fmla="*/ 295 w 593"/>
                <a:gd name="T55" fmla="*/ 46 h 409"/>
                <a:gd name="T56" fmla="*/ 306 w 593"/>
                <a:gd name="T57" fmla="*/ 73 h 409"/>
                <a:gd name="T58" fmla="*/ 315 w 593"/>
                <a:gd name="T59" fmla="*/ 83 h 409"/>
                <a:gd name="T60" fmla="*/ 283 w 593"/>
                <a:gd name="T61" fmla="*/ 110 h 409"/>
                <a:gd name="T62" fmla="*/ 335 w 593"/>
                <a:gd name="T63" fmla="*/ 124 h 409"/>
                <a:gd name="T64" fmla="*/ 405 w 593"/>
                <a:gd name="T65" fmla="*/ 126 h 409"/>
                <a:gd name="T66" fmla="*/ 448 w 593"/>
                <a:gd name="T67" fmla="*/ 162 h 409"/>
                <a:gd name="T68" fmla="*/ 459 w 593"/>
                <a:gd name="T69" fmla="*/ 201 h 409"/>
                <a:gd name="T70" fmla="*/ 459 w 593"/>
                <a:gd name="T71" fmla="*/ 238 h 409"/>
                <a:gd name="T72" fmla="*/ 434 w 593"/>
                <a:gd name="T73" fmla="*/ 236 h 409"/>
                <a:gd name="T74" fmla="*/ 420 w 593"/>
                <a:gd name="T75" fmla="*/ 223 h 409"/>
                <a:gd name="T76" fmla="*/ 417 w 593"/>
                <a:gd name="T77" fmla="*/ 203 h 409"/>
                <a:gd name="T78" fmla="*/ 417 w 593"/>
                <a:gd name="T79" fmla="*/ 192 h 409"/>
                <a:gd name="T80" fmla="*/ 400 w 593"/>
                <a:gd name="T81" fmla="*/ 159 h 409"/>
                <a:gd name="T82" fmla="*/ 380 w 593"/>
                <a:gd name="T83" fmla="*/ 157 h 409"/>
                <a:gd name="T84" fmla="*/ 383 w 593"/>
                <a:gd name="T85" fmla="*/ 215 h 409"/>
                <a:gd name="T86" fmla="*/ 388 w 593"/>
                <a:gd name="T87" fmla="*/ 252 h 409"/>
                <a:gd name="T88" fmla="*/ 423 w 593"/>
                <a:gd name="T89" fmla="*/ 300 h 409"/>
                <a:gd name="T90" fmla="*/ 454 w 593"/>
                <a:gd name="T91" fmla="*/ 300 h 409"/>
                <a:gd name="T92" fmla="*/ 528 w 593"/>
                <a:gd name="T93" fmla="*/ 294 h 409"/>
                <a:gd name="T94" fmla="*/ 564 w 593"/>
                <a:gd name="T95" fmla="*/ 294 h 409"/>
                <a:gd name="T96" fmla="*/ 573 w 593"/>
                <a:gd name="T97" fmla="*/ 370 h 409"/>
                <a:gd name="T98" fmla="*/ 556 w 593"/>
                <a:gd name="T99" fmla="*/ 349 h 409"/>
                <a:gd name="T100" fmla="*/ 539 w 593"/>
                <a:gd name="T101" fmla="*/ 333 h 409"/>
                <a:gd name="T102" fmla="*/ 479 w 593"/>
                <a:gd name="T103" fmla="*/ 341 h 409"/>
                <a:gd name="T104" fmla="*/ 391 w 593"/>
                <a:gd name="T105" fmla="*/ 358 h 409"/>
                <a:gd name="T106" fmla="*/ 332 w 593"/>
                <a:gd name="T107" fmla="*/ 308 h 409"/>
                <a:gd name="T108" fmla="*/ 255 w 593"/>
                <a:gd name="T109" fmla="*/ 296 h 409"/>
                <a:gd name="T110" fmla="*/ 193 w 593"/>
                <a:gd name="T111" fmla="*/ 306 h 40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593"/>
                <a:gd name="T169" fmla="*/ 0 h 409"/>
                <a:gd name="T170" fmla="*/ 593 w 593"/>
                <a:gd name="T171" fmla="*/ 409 h 409"/>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593" h="409">
                  <a:moveTo>
                    <a:pt x="184" y="318"/>
                  </a:moveTo>
                  <a:lnTo>
                    <a:pt x="170" y="345"/>
                  </a:lnTo>
                  <a:lnTo>
                    <a:pt x="159" y="366"/>
                  </a:lnTo>
                  <a:lnTo>
                    <a:pt x="144" y="380"/>
                  </a:lnTo>
                  <a:lnTo>
                    <a:pt x="133" y="389"/>
                  </a:lnTo>
                  <a:lnTo>
                    <a:pt x="130" y="389"/>
                  </a:lnTo>
                  <a:lnTo>
                    <a:pt x="127" y="386"/>
                  </a:lnTo>
                  <a:lnTo>
                    <a:pt x="122" y="386"/>
                  </a:lnTo>
                  <a:lnTo>
                    <a:pt x="116" y="382"/>
                  </a:lnTo>
                  <a:lnTo>
                    <a:pt x="116" y="389"/>
                  </a:lnTo>
                  <a:lnTo>
                    <a:pt x="116" y="399"/>
                  </a:lnTo>
                  <a:lnTo>
                    <a:pt x="107" y="405"/>
                  </a:lnTo>
                  <a:lnTo>
                    <a:pt x="96" y="409"/>
                  </a:lnTo>
                  <a:lnTo>
                    <a:pt x="85" y="405"/>
                  </a:lnTo>
                  <a:lnTo>
                    <a:pt x="71" y="397"/>
                  </a:lnTo>
                  <a:lnTo>
                    <a:pt x="56" y="389"/>
                  </a:lnTo>
                  <a:lnTo>
                    <a:pt x="37" y="380"/>
                  </a:lnTo>
                  <a:lnTo>
                    <a:pt x="22" y="374"/>
                  </a:lnTo>
                  <a:lnTo>
                    <a:pt x="11" y="366"/>
                  </a:lnTo>
                  <a:lnTo>
                    <a:pt x="2" y="358"/>
                  </a:lnTo>
                  <a:lnTo>
                    <a:pt x="0" y="349"/>
                  </a:lnTo>
                  <a:lnTo>
                    <a:pt x="2" y="343"/>
                  </a:lnTo>
                  <a:lnTo>
                    <a:pt x="11" y="343"/>
                  </a:lnTo>
                  <a:lnTo>
                    <a:pt x="17" y="343"/>
                  </a:lnTo>
                  <a:lnTo>
                    <a:pt x="22" y="345"/>
                  </a:lnTo>
                  <a:lnTo>
                    <a:pt x="28" y="349"/>
                  </a:lnTo>
                  <a:lnTo>
                    <a:pt x="37" y="353"/>
                  </a:lnTo>
                  <a:lnTo>
                    <a:pt x="45" y="356"/>
                  </a:lnTo>
                  <a:lnTo>
                    <a:pt x="51" y="356"/>
                  </a:lnTo>
                  <a:lnTo>
                    <a:pt x="59" y="356"/>
                  </a:lnTo>
                  <a:lnTo>
                    <a:pt x="68" y="356"/>
                  </a:lnTo>
                  <a:lnTo>
                    <a:pt x="76" y="356"/>
                  </a:lnTo>
                  <a:lnTo>
                    <a:pt x="88" y="356"/>
                  </a:lnTo>
                  <a:lnTo>
                    <a:pt x="82" y="351"/>
                  </a:lnTo>
                  <a:lnTo>
                    <a:pt x="79" y="349"/>
                  </a:lnTo>
                  <a:lnTo>
                    <a:pt x="76" y="345"/>
                  </a:lnTo>
                  <a:lnTo>
                    <a:pt x="73" y="345"/>
                  </a:lnTo>
                  <a:lnTo>
                    <a:pt x="99" y="331"/>
                  </a:lnTo>
                  <a:lnTo>
                    <a:pt x="122" y="308"/>
                  </a:lnTo>
                  <a:lnTo>
                    <a:pt x="139" y="285"/>
                  </a:lnTo>
                  <a:lnTo>
                    <a:pt x="153" y="271"/>
                  </a:lnTo>
                  <a:lnTo>
                    <a:pt x="159" y="263"/>
                  </a:lnTo>
                  <a:lnTo>
                    <a:pt x="167" y="256"/>
                  </a:lnTo>
                  <a:lnTo>
                    <a:pt x="181" y="254"/>
                  </a:lnTo>
                  <a:lnTo>
                    <a:pt x="190" y="254"/>
                  </a:lnTo>
                  <a:lnTo>
                    <a:pt x="204" y="254"/>
                  </a:lnTo>
                  <a:lnTo>
                    <a:pt x="224" y="252"/>
                  </a:lnTo>
                  <a:lnTo>
                    <a:pt x="244" y="252"/>
                  </a:lnTo>
                  <a:lnTo>
                    <a:pt x="258" y="254"/>
                  </a:lnTo>
                  <a:lnTo>
                    <a:pt x="261" y="254"/>
                  </a:lnTo>
                  <a:lnTo>
                    <a:pt x="264" y="252"/>
                  </a:lnTo>
                  <a:lnTo>
                    <a:pt x="269" y="250"/>
                  </a:lnTo>
                  <a:lnTo>
                    <a:pt x="272" y="248"/>
                  </a:lnTo>
                  <a:lnTo>
                    <a:pt x="266" y="244"/>
                  </a:lnTo>
                  <a:lnTo>
                    <a:pt x="266" y="240"/>
                  </a:lnTo>
                  <a:lnTo>
                    <a:pt x="266" y="238"/>
                  </a:lnTo>
                  <a:lnTo>
                    <a:pt x="269" y="234"/>
                  </a:lnTo>
                  <a:lnTo>
                    <a:pt x="272" y="232"/>
                  </a:lnTo>
                  <a:lnTo>
                    <a:pt x="272" y="225"/>
                  </a:lnTo>
                  <a:lnTo>
                    <a:pt x="272" y="219"/>
                  </a:lnTo>
                  <a:lnTo>
                    <a:pt x="269" y="213"/>
                  </a:lnTo>
                  <a:lnTo>
                    <a:pt x="261" y="217"/>
                  </a:lnTo>
                  <a:lnTo>
                    <a:pt x="244" y="219"/>
                  </a:lnTo>
                  <a:lnTo>
                    <a:pt x="227" y="219"/>
                  </a:lnTo>
                  <a:lnTo>
                    <a:pt x="212" y="217"/>
                  </a:lnTo>
                  <a:lnTo>
                    <a:pt x="201" y="213"/>
                  </a:lnTo>
                  <a:lnTo>
                    <a:pt x="187" y="209"/>
                  </a:lnTo>
                  <a:lnTo>
                    <a:pt x="170" y="205"/>
                  </a:lnTo>
                  <a:lnTo>
                    <a:pt x="156" y="201"/>
                  </a:lnTo>
                  <a:lnTo>
                    <a:pt x="159" y="199"/>
                  </a:lnTo>
                  <a:lnTo>
                    <a:pt x="161" y="197"/>
                  </a:lnTo>
                  <a:lnTo>
                    <a:pt x="142" y="195"/>
                  </a:lnTo>
                  <a:lnTo>
                    <a:pt x="130" y="188"/>
                  </a:lnTo>
                  <a:lnTo>
                    <a:pt x="127" y="182"/>
                  </a:lnTo>
                  <a:lnTo>
                    <a:pt x="133" y="180"/>
                  </a:lnTo>
                  <a:lnTo>
                    <a:pt x="130" y="178"/>
                  </a:lnTo>
                  <a:lnTo>
                    <a:pt x="133" y="174"/>
                  </a:lnTo>
                  <a:lnTo>
                    <a:pt x="136" y="172"/>
                  </a:lnTo>
                  <a:lnTo>
                    <a:pt x="142" y="170"/>
                  </a:lnTo>
                  <a:lnTo>
                    <a:pt x="142" y="168"/>
                  </a:lnTo>
                  <a:lnTo>
                    <a:pt x="144" y="164"/>
                  </a:lnTo>
                  <a:lnTo>
                    <a:pt x="150" y="162"/>
                  </a:lnTo>
                  <a:lnTo>
                    <a:pt x="153" y="164"/>
                  </a:lnTo>
                  <a:lnTo>
                    <a:pt x="156" y="159"/>
                  </a:lnTo>
                  <a:lnTo>
                    <a:pt x="164" y="159"/>
                  </a:lnTo>
                  <a:lnTo>
                    <a:pt x="170" y="164"/>
                  </a:lnTo>
                  <a:lnTo>
                    <a:pt x="176" y="170"/>
                  </a:lnTo>
                  <a:lnTo>
                    <a:pt x="181" y="172"/>
                  </a:lnTo>
                  <a:lnTo>
                    <a:pt x="184" y="176"/>
                  </a:lnTo>
                  <a:lnTo>
                    <a:pt x="184" y="180"/>
                  </a:lnTo>
                  <a:lnTo>
                    <a:pt x="181" y="186"/>
                  </a:lnTo>
                  <a:lnTo>
                    <a:pt x="184" y="184"/>
                  </a:lnTo>
                  <a:lnTo>
                    <a:pt x="187" y="184"/>
                  </a:lnTo>
                  <a:lnTo>
                    <a:pt x="195" y="186"/>
                  </a:lnTo>
                  <a:lnTo>
                    <a:pt x="204" y="188"/>
                  </a:lnTo>
                  <a:lnTo>
                    <a:pt x="212" y="186"/>
                  </a:lnTo>
                  <a:lnTo>
                    <a:pt x="221" y="186"/>
                  </a:lnTo>
                  <a:lnTo>
                    <a:pt x="232" y="186"/>
                  </a:lnTo>
                  <a:lnTo>
                    <a:pt x="241" y="186"/>
                  </a:lnTo>
                  <a:lnTo>
                    <a:pt x="249" y="186"/>
                  </a:lnTo>
                  <a:lnTo>
                    <a:pt x="249" y="184"/>
                  </a:lnTo>
                  <a:lnTo>
                    <a:pt x="249" y="182"/>
                  </a:lnTo>
                  <a:lnTo>
                    <a:pt x="247" y="178"/>
                  </a:lnTo>
                  <a:lnTo>
                    <a:pt x="244" y="174"/>
                  </a:lnTo>
                  <a:lnTo>
                    <a:pt x="235" y="164"/>
                  </a:lnTo>
                  <a:lnTo>
                    <a:pt x="235" y="155"/>
                  </a:lnTo>
                  <a:lnTo>
                    <a:pt x="238" y="149"/>
                  </a:lnTo>
                  <a:lnTo>
                    <a:pt x="244" y="147"/>
                  </a:lnTo>
                  <a:lnTo>
                    <a:pt x="244" y="145"/>
                  </a:lnTo>
                  <a:lnTo>
                    <a:pt x="241" y="141"/>
                  </a:lnTo>
                  <a:lnTo>
                    <a:pt x="238" y="139"/>
                  </a:lnTo>
                  <a:lnTo>
                    <a:pt x="232" y="137"/>
                  </a:lnTo>
                  <a:lnTo>
                    <a:pt x="244" y="131"/>
                  </a:lnTo>
                  <a:lnTo>
                    <a:pt x="238" y="122"/>
                  </a:lnTo>
                  <a:lnTo>
                    <a:pt x="230" y="122"/>
                  </a:lnTo>
                  <a:lnTo>
                    <a:pt x="215" y="122"/>
                  </a:lnTo>
                  <a:lnTo>
                    <a:pt x="204" y="126"/>
                  </a:lnTo>
                  <a:lnTo>
                    <a:pt x="193" y="126"/>
                  </a:lnTo>
                  <a:lnTo>
                    <a:pt x="190" y="124"/>
                  </a:lnTo>
                  <a:lnTo>
                    <a:pt x="187" y="120"/>
                  </a:lnTo>
                  <a:lnTo>
                    <a:pt x="184" y="116"/>
                  </a:lnTo>
                  <a:lnTo>
                    <a:pt x="181" y="114"/>
                  </a:lnTo>
                  <a:lnTo>
                    <a:pt x="181" y="110"/>
                  </a:lnTo>
                  <a:lnTo>
                    <a:pt x="178" y="108"/>
                  </a:lnTo>
                  <a:lnTo>
                    <a:pt x="176" y="106"/>
                  </a:lnTo>
                  <a:lnTo>
                    <a:pt x="170" y="106"/>
                  </a:lnTo>
                  <a:lnTo>
                    <a:pt x="167" y="104"/>
                  </a:lnTo>
                  <a:lnTo>
                    <a:pt x="164" y="100"/>
                  </a:lnTo>
                  <a:lnTo>
                    <a:pt x="167" y="95"/>
                  </a:lnTo>
                  <a:lnTo>
                    <a:pt x="170" y="93"/>
                  </a:lnTo>
                  <a:lnTo>
                    <a:pt x="173" y="89"/>
                  </a:lnTo>
                  <a:lnTo>
                    <a:pt x="173" y="85"/>
                  </a:lnTo>
                  <a:lnTo>
                    <a:pt x="170" y="83"/>
                  </a:lnTo>
                  <a:lnTo>
                    <a:pt x="164" y="77"/>
                  </a:lnTo>
                  <a:lnTo>
                    <a:pt x="161" y="69"/>
                  </a:lnTo>
                  <a:lnTo>
                    <a:pt x="161" y="58"/>
                  </a:lnTo>
                  <a:lnTo>
                    <a:pt x="170" y="48"/>
                  </a:lnTo>
                  <a:lnTo>
                    <a:pt x="161" y="42"/>
                  </a:lnTo>
                  <a:lnTo>
                    <a:pt x="159" y="34"/>
                  </a:lnTo>
                  <a:lnTo>
                    <a:pt x="161" y="23"/>
                  </a:lnTo>
                  <a:lnTo>
                    <a:pt x="173" y="15"/>
                  </a:lnTo>
                  <a:lnTo>
                    <a:pt x="184" y="9"/>
                  </a:lnTo>
                  <a:lnTo>
                    <a:pt x="198" y="5"/>
                  </a:lnTo>
                  <a:lnTo>
                    <a:pt x="212" y="0"/>
                  </a:lnTo>
                  <a:lnTo>
                    <a:pt x="227" y="3"/>
                  </a:lnTo>
                  <a:lnTo>
                    <a:pt x="212" y="5"/>
                  </a:lnTo>
                  <a:lnTo>
                    <a:pt x="201" y="13"/>
                  </a:lnTo>
                  <a:lnTo>
                    <a:pt x="193" y="21"/>
                  </a:lnTo>
                  <a:lnTo>
                    <a:pt x="190" y="29"/>
                  </a:lnTo>
                  <a:lnTo>
                    <a:pt x="198" y="21"/>
                  </a:lnTo>
                  <a:lnTo>
                    <a:pt x="215" y="17"/>
                  </a:lnTo>
                  <a:lnTo>
                    <a:pt x="232" y="13"/>
                  </a:lnTo>
                  <a:lnTo>
                    <a:pt x="244" y="11"/>
                  </a:lnTo>
                  <a:lnTo>
                    <a:pt x="238" y="13"/>
                  </a:lnTo>
                  <a:lnTo>
                    <a:pt x="232" y="15"/>
                  </a:lnTo>
                  <a:lnTo>
                    <a:pt x="230" y="19"/>
                  </a:lnTo>
                  <a:lnTo>
                    <a:pt x="227" y="21"/>
                  </a:lnTo>
                  <a:lnTo>
                    <a:pt x="249" y="17"/>
                  </a:lnTo>
                  <a:lnTo>
                    <a:pt x="275" y="21"/>
                  </a:lnTo>
                  <a:lnTo>
                    <a:pt x="298" y="31"/>
                  </a:lnTo>
                  <a:lnTo>
                    <a:pt x="309" y="36"/>
                  </a:lnTo>
                  <a:lnTo>
                    <a:pt x="306" y="40"/>
                  </a:lnTo>
                  <a:lnTo>
                    <a:pt x="300" y="42"/>
                  </a:lnTo>
                  <a:lnTo>
                    <a:pt x="292" y="46"/>
                  </a:lnTo>
                  <a:lnTo>
                    <a:pt x="295" y="46"/>
                  </a:lnTo>
                  <a:lnTo>
                    <a:pt x="298" y="46"/>
                  </a:lnTo>
                  <a:lnTo>
                    <a:pt x="303" y="46"/>
                  </a:lnTo>
                  <a:lnTo>
                    <a:pt x="309" y="46"/>
                  </a:lnTo>
                  <a:lnTo>
                    <a:pt x="312" y="52"/>
                  </a:lnTo>
                  <a:lnTo>
                    <a:pt x="309" y="62"/>
                  </a:lnTo>
                  <a:lnTo>
                    <a:pt x="306" y="73"/>
                  </a:lnTo>
                  <a:lnTo>
                    <a:pt x="300" y="79"/>
                  </a:lnTo>
                  <a:lnTo>
                    <a:pt x="303" y="79"/>
                  </a:lnTo>
                  <a:lnTo>
                    <a:pt x="309" y="77"/>
                  </a:lnTo>
                  <a:lnTo>
                    <a:pt x="315" y="77"/>
                  </a:lnTo>
                  <a:lnTo>
                    <a:pt x="320" y="77"/>
                  </a:lnTo>
                  <a:lnTo>
                    <a:pt x="315" y="83"/>
                  </a:lnTo>
                  <a:lnTo>
                    <a:pt x="303" y="89"/>
                  </a:lnTo>
                  <a:lnTo>
                    <a:pt x="292" y="95"/>
                  </a:lnTo>
                  <a:lnTo>
                    <a:pt x="286" y="100"/>
                  </a:lnTo>
                  <a:lnTo>
                    <a:pt x="283" y="102"/>
                  </a:lnTo>
                  <a:lnTo>
                    <a:pt x="283" y="106"/>
                  </a:lnTo>
                  <a:lnTo>
                    <a:pt x="283" y="110"/>
                  </a:lnTo>
                  <a:lnTo>
                    <a:pt x="286" y="116"/>
                  </a:lnTo>
                  <a:lnTo>
                    <a:pt x="306" y="110"/>
                  </a:lnTo>
                  <a:lnTo>
                    <a:pt x="306" y="126"/>
                  </a:lnTo>
                  <a:lnTo>
                    <a:pt x="318" y="122"/>
                  </a:lnTo>
                  <a:lnTo>
                    <a:pt x="326" y="122"/>
                  </a:lnTo>
                  <a:lnTo>
                    <a:pt x="335" y="124"/>
                  </a:lnTo>
                  <a:lnTo>
                    <a:pt x="343" y="126"/>
                  </a:lnTo>
                  <a:lnTo>
                    <a:pt x="352" y="124"/>
                  </a:lnTo>
                  <a:lnTo>
                    <a:pt x="363" y="124"/>
                  </a:lnTo>
                  <a:lnTo>
                    <a:pt x="377" y="124"/>
                  </a:lnTo>
                  <a:lnTo>
                    <a:pt x="391" y="124"/>
                  </a:lnTo>
                  <a:lnTo>
                    <a:pt x="405" y="126"/>
                  </a:lnTo>
                  <a:lnTo>
                    <a:pt x="417" y="128"/>
                  </a:lnTo>
                  <a:lnTo>
                    <a:pt x="428" y="128"/>
                  </a:lnTo>
                  <a:lnTo>
                    <a:pt x="434" y="131"/>
                  </a:lnTo>
                  <a:lnTo>
                    <a:pt x="440" y="137"/>
                  </a:lnTo>
                  <a:lnTo>
                    <a:pt x="445" y="149"/>
                  </a:lnTo>
                  <a:lnTo>
                    <a:pt x="448" y="162"/>
                  </a:lnTo>
                  <a:lnTo>
                    <a:pt x="448" y="170"/>
                  </a:lnTo>
                  <a:lnTo>
                    <a:pt x="448" y="178"/>
                  </a:lnTo>
                  <a:lnTo>
                    <a:pt x="451" y="184"/>
                  </a:lnTo>
                  <a:lnTo>
                    <a:pt x="457" y="190"/>
                  </a:lnTo>
                  <a:lnTo>
                    <a:pt x="462" y="197"/>
                  </a:lnTo>
                  <a:lnTo>
                    <a:pt x="459" y="201"/>
                  </a:lnTo>
                  <a:lnTo>
                    <a:pt x="462" y="205"/>
                  </a:lnTo>
                  <a:lnTo>
                    <a:pt x="468" y="211"/>
                  </a:lnTo>
                  <a:lnTo>
                    <a:pt x="471" y="217"/>
                  </a:lnTo>
                  <a:lnTo>
                    <a:pt x="468" y="225"/>
                  </a:lnTo>
                  <a:lnTo>
                    <a:pt x="462" y="234"/>
                  </a:lnTo>
                  <a:lnTo>
                    <a:pt x="459" y="238"/>
                  </a:lnTo>
                  <a:lnTo>
                    <a:pt x="454" y="238"/>
                  </a:lnTo>
                  <a:lnTo>
                    <a:pt x="451" y="236"/>
                  </a:lnTo>
                  <a:lnTo>
                    <a:pt x="448" y="234"/>
                  </a:lnTo>
                  <a:lnTo>
                    <a:pt x="442" y="236"/>
                  </a:lnTo>
                  <a:lnTo>
                    <a:pt x="437" y="236"/>
                  </a:lnTo>
                  <a:lnTo>
                    <a:pt x="434" y="236"/>
                  </a:lnTo>
                  <a:lnTo>
                    <a:pt x="434" y="232"/>
                  </a:lnTo>
                  <a:lnTo>
                    <a:pt x="428" y="236"/>
                  </a:lnTo>
                  <a:lnTo>
                    <a:pt x="425" y="232"/>
                  </a:lnTo>
                  <a:lnTo>
                    <a:pt x="423" y="228"/>
                  </a:lnTo>
                  <a:lnTo>
                    <a:pt x="423" y="221"/>
                  </a:lnTo>
                  <a:lnTo>
                    <a:pt x="420" y="223"/>
                  </a:lnTo>
                  <a:lnTo>
                    <a:pt x="414" y="225"/>
                  </a:lnTo>
                  <a:lnTo>
                    <a:pt x="411" y="223"/>
                  </a:lnTo>
                  <a:lnTo>
                    <a:pt x="408" y="213"/>
                  </a:lnTo>
                  <a:lnTo>
                    <a:pt x="411" y="209"/>
                  </a:lnTo>
                  <a:lnTo>
                    <a:pt x="414" y="205"/>
                  </a:lnTo>
                  <a:lnTo>
                    <a:pt x="417" y="203"/>
                  </a:lnTo>
                  <a:lnTo>
                    <a:pt x="423" y="201"/>
                  </a:lnTo>
                  <a:lnTo>
                    <a:pt x="423" y="199"/>
                  </a:lnTo>
                  <a:lnTo>
                    <a:pt x="423" y="197"/>
                  </a:lnTo>
                  <a:lnTo>
                    <a:pt x="420" y="197"/>
                  </a:lnTo>
                  <a:lnTo>
                    <a:pt x="417" y="195"/>
                  </a:lnTo>
                  <a:lnTo>
                    <a:pt x="417" y="192"/>
                  </a:lnTo>
                  <a:lnTo>
                    <a:pt x="420" y="188"/>
                  </a:lnTo>
                  <a:lnTo>
                    <a:pt x="420" y="184"/>
                  </a:lnTo>
                  <a:lnTo>
                    <a:pt x="417" y="178"/>
                  </a:lnTo>
                  <a:lnTo>
                    <a:pt x="411" y="174"/>
                  </a:lnTo>
                  <a:lnTo>
                    <a:pt x="403" y="166"/>
                  </a:lnTo>
                  <a:lnTo>
                    <a:pt x="400" y="159"/>
                  </a:lnTo>
                  <a:lnTo>
                    <a:pt x="397" y="153"/>
                  </a:lnTo>
                  <a:lnTo>
                    <a:pt x="394" y="155"/>
                  </a:lnTo>
                  <a:lnTo>
                    <a:pt x="388" y="157"/>
                  </a:lnTo>
                  <a:lnTo>
                    <a:pt x="383" y="157"/>
                  </a:lnTo>
                  <a:lnTo>
                    <a:pt x="380" y="157"/>
                  </a:lnTo>
                  <a:lnTo>
                    <a:pt x="374" y="159"/>
                  </a:lnTo>
                  <a:lnTo>
                    <a:pt x="366" y="164"/>
                  </a:lnTo>
                  <a:lnTo>
                    <a:pt x="357" y="164"/>
                  </a:lnTo>
                  <a:lnTo>
                    <a:pt x="371" y="180"/>
                  </a:lnTo>
                  <a:lnTo>
                    <a:pt x="380" y="199"/>
                  </a:lnTo>
                  <a:lnTo>
                    <a:pt x="383" y="215"/>
                  </a:lnTo>
                  <a:lnTo>
                    <a:pt x="383" y="228"/>
                  </a:lnTo>
                  <a:lnTo>
                    <a:pt x="388" y="234"/>
                  </a:lnTo>
                  <a:lnTo>
                    <a:pt x="386" y="238"/>
                  </a:lnTo>
                  <a:lnTo>
                    <a:pt x="383" y="244"/>
                  </a:lnTo>
                  <a:lnTo>
                    <a:pt x="380" y="248"/>
                  </a:lnTo>
                  <a:lnTo>
                    <a:pt x="388" y="252"/>
                  </a:lnTo>
                  <a:lnTo>
                    <a:pt x="394" y="259"/>
                  </a:lnTo>
                  <a:lnTo>
                    <a:pt x="394" y="265"/>
                  </a:lnTo>
                  <a:lnTo>
                    <a:pt x="388" y="269"/>
                  </a:lnTo>
                  <a:lnTo>
                    <a:pt x="400" y="279"/>
                  </a:lnTo>
                  <a:lnTo>
                    <a:pt x="411" y="289"/>
                  </a:lnTo>
                  <a:lnTo>
                    <a:pt x="423" y="300"/>
                  </a:lnTo>
                  <a:lnTo>
                    <a:pt x="425" y="308"/>
                  </a:lnTo>
                  <a:lnTo>
                    <a:pt x="428" y="306"/>
                  </a:lnTo>
                  <a:lnTo>
                    <a:pt x="434" y="304"/>
                  </a:lnTo>
                  <a:lnTo>
                    <a:pt x="440" y="302"/>
                  </a:lnTo>
                  <a:lnTo>
                    <a:pt x="454" y="300"/>
                  </a:lnTo>
                  <a:lnTo>
                    <a:pt x="479" y="294"/>
                  </a:lnTo>
                  <a:lnTo>
                    <a:pt x="505" y="287"/>
                  </a:lnTo>
                  <a:lnTo>
                    <a:pt x="519" y="281"/>
                  </a:lnTo>
                  <a:lnTo>
                    <a:pt x="519" y="283"/>
                  </a:lnTo>
                  <a:lnTo>
                    <a:pt x="525" y="289"/>
                  </a:lnTo>
                  <a:lnTo>
                    <a:pt x="528" y="294"/>
                  </a:lnTo>
                  <a:lnTo>
                    <a:pt x="528" y="298"/>
                  </a:lnTo>
                  <a:lnTo>
                    <a:pt x="533" y="294"/>
                  </a:lnTo>
                  <a:lnTo>
                    <a:pt x="545" y="292"/>
                  </a:lnTo>
                  <a:lnTo>
                    <a:pt x="556" y="292"/>
                  </a:lnTo>
                  <a:lnTo>
                    <a:pt x="564" y="292"/>
                  </a:lnTo>
                  <a:lnTo>
                    <a:pt x="564" y="294"/>
                  </a:lnTo>
                  <a:lnTo>
                    <a:pt x="567" y="298"/>
                  </a:lnTo>
                  <a:lnTo>
                    <a:pt x="573" y="308"/>
                  </a:lnTo>
                  <a:lnTo>
                    <a:pt x="584" y="323"/>
                  </a:lnTo>
                  <a:lnTo>
                    <a:pt x="593" y="339"/>
                  </a:lnTo>
                  <a:lnTo>
                    <a:pt x="587" y="358"/>
                  </a:lnTo>
                  <a:lnTo>
                    <a:pt x="573" y="370"/>
                  </a:lnTo>
                  <a:lnTo>
                    <a:pt x="556" y="380"/>
                  </a:lnTo>
                  <a:lnTo>
                    <a:pt x="547" y="372"/>
                  </a:lnTo>
                  <a:lnTo>
                    <a:pt x="547" y="366"/>
                  </a:lnTo>
                  <a:lnTo>
                    <a:pt x="553" y="360"/>
                  </a:lnTo>
                  <a:lnTo>
                    <a:pt x="556" y="356"/>
                  </a:lnTo>
                  <a:lnTo>
                    <a:pt x="556" y="349"/>
                  </a:lnTo>
                  <a:lnTo>
                    <a:pt x="550" y="341"/>
                  </a:lnTo>
                  <a:lnTo>
                    <a:pt x="542" y="335"/>
                  </a:lnTo>
                  <a:lnTo>
                    <a:pt x="533" y="329"/>
                  </a:lnTo>
                  <a:lnTo>
                    <a:pt x="533" y="333"/>
                  </a:lnTo>
                  <a:lnTo>
                    <a:pt x="536" y="333"/>
                  </a:lnTo>
                  <a:lnTo>
                    <a:pt x="539" y="333"/>
                  </a:lnTo>
                  <a:lnTo>
                    <a:pt x="539" y="335"/>
                  </a:lnTo>
                  <a:lnTo>
                    <a:pt x="533" y="335"/>
                  </a:lnTo>
                  <a:lnTo>
                    <a:pt x="525" y="335"/>
                  </a:lnTo>
                  <a:lnTo>
                    <a:pt x="513" y="337"/>
                  </a:lnTo>
                  <a:lnTo>
                    <a:pt x="496" y="339"/>
                  </a:lnTo>
                  <a:lnTo>
                    <a:pt x="479" y="341"/>
                  </a:lnTo>
                  <a:lnTo>
                    <a:pt x="459" y="345"/>
                  </a:lnTo>
                  <a:lnTo>
                    <a:pt x="442" y="349"/>
                  </a:lnTo>
                  <a:lnTo>
                    <a:pt x="428" y="353"/>
                  </a:lnTo>
                  <a:lnTo>
                    <a:pt x="417" y="356"/>
                  </a:lnTo>
                  <a:lnTo>
                    <a:pt x="403" y="358"/>
                  </a:lnTo>
                  <a:lnTo>
                    <a:pt x="391" y="358"/>
                  </a:lnTo>
                  <a:lnTo>
                    <a:pt x="383" y="356"/>
                  </a:lnTo>
                  <a:lnTo>
                    <a:pt x="380" y="349"/>
                  </a:lnTo>
                  <a:lnTo>
                    <a:pt x="371" y="341"/>
                  </a:lnTo>
                  <a:lnTo>
                    <a:pt x="357" y="331"/>
                  </a:lnTo>
                  <a:lnTo>
                    <a:pt x="343" y="318"/>
                  </a:lnTo>
                  <a:lnTo>
                    <a:pt x="332" y="308"/>
                  </a:lnTo>
                  <a:lnTo>
                    <a:pt x="326" y="302"/>
                  </a:lnTo>
                  <a:lnTo>
                    <a:pt x="318" y="298"/>
                  </a:lnTo>
                  <a:lnTo>
                    <a:pt x="303" y="298"/>
                  </a:lnTo>
                  <a:lnTo>
                    <a:pt x="286" y="296"/>
                  </a:lnTo>
                  <a:lnTo>
                    <a:pt x="272" y="296"/>
                  </a:lnTo>
                  <a:lnTo>
                    <a:pt x="255" y="296"/>
                  </a:lnTo>
                  <a:lnTo>
                    <a:pt x="232" y="298"/>
                  </a:lnTo>
                  <a:lnTo>
                    <a:pt x="212" y="298"/>
                  </a:lnTo>
                  <a:lnTo>
                    <a:pt x="207" y="300"/>
                  </a:lnTo>
                  <a:lnTo>
                    <a:pt x="201" y="304"/>
                  </a:lnTo>
                  <a:lnTo>
                    <a:pt x="195" y="306"/>
                  </a:lnTo>
                  <a:lnTo>
                    <a:pt x="193" y="306"/>
                  </a:lnTo>
                  <a:lnTo>
                    <a:pt x="184" y="318"/>
                  </a:lnTo>
                  <a:close/>
                </a:path>
              </a:pathLst>
            </a:custGeom>
            <a:solidFill>
              <a:srgbClr val="0C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defRPr/>
              </a:pPr>
              <a:endParaRPr lang="en-US" sz="2400" kern="0">
                <a:solidFill>
                  <a:srgbClr val="FFFFFF"/>
                </a:solidFill>
                <a:latin typeface="Times New Roman" pitchFamily="18" charset="0"/>
                <a:cs typeface="+mn-cs"/>
              </a:endParaRPr>
            </a:p>
          </p:txBody>
        </p:sp>
        <p:sp>
          <p:nvSpPr>
            <p:cNvPr id="57" name="Freeform 68"/>
            <p:cNvSpPr>
              <a:spLocks/>
            </p:cNvSpPr>
            <p:nvPr/>
          </p:nvSpPr>
          <p:spPr bwMode="auto">
            <a:xfrm>
              <a:off x="1392" y="2881"/>
              <a:ext cx="454" cy="491"/>
            </a:xfrm>
            <a:custGeom>
              <a:avLst/>
              <a:gdLst>
                <a:gd name="T0" fmla="*/ 139 w 454"/>
                <a:gd name="T1" fmla="*/ 72 h 491"/>
                <a:gd name="T2" fmla="*/ 165 w 454"/>
                <a:gd name="T3" fmla="*/ 31 h 491"/>
                <a:gd name="T4" fmla="*/ 241 w 454"/>
                <a:gd name="T5" fmla="*/ 16 h 491"/>
                <a:gd name="T6" fmla="*/ 273 w 454"/>
                <a:gd name="T7" fmla="*/ 25 h 491"/>
                <a:gd name="T8" fmla="*/ 292 w 454"/>
                <a:gd name="T9" fmla="*/ 16 h 491"/>
                <a:gd name="T10" fmla="*/ 315 w 454"/>
                <a:gd name="T11" fmla="*/ 66 h 491"/>
                <a:gd name="T12" fmla="*/ 318 w 454"/>
                <a:gd name="T13" fmla="*/ 78 h 491"/>
                <a:gd name="T14" fmla="*/ 346 w 454"/>
                <a:gd name="T15" fmla="*/ 101 h 491"/>
                <a:gd name="T16" fmla="*/ 295 w 454"/>
                <a:gd name="T17" fmla="*/ 109 h 491"/>
                <a:gd name="T18" fmla="*/ 312 w 454"/>
                <a:gd name="T19" fmla="*/ 120 h 491"/>
                <a:gd name="T20" fmla="*/ 261 w 454"/>
                <a:gd name="T21" fmla="*/ 109 h 491"/>
                <a:gd name="T22" fmla="*/ 250 w 454"/>
                <a:gd name="T23" fmla="*/ 117 h 491"/>
                <a:gd name="T24" fmla="*/ 264 w 454"/>
                <a:gd name="T25" fmla="*/ 120 h 491"/>
                <a:gd name="T26" fmla="*/ 295 w 454"/>
                <a:gd name="T27" fmla="*/ 167 h 491"/>
                <a:gd name="T28" fmla="*/ 301 w 454"/>
                <a:gd name="T29" fmla="*/ 202 h 491"/>
                <a:gd name="T30" fmla="*/ 304 w 454"/>
                <a:gd name="T31" fmla="*/ 231 h 491"/>
                <a:gd name="T32" fmla="*/ 378 w 454"/>
                <a:gd name="T33" fmla="*/ 278 h 491"/>
                <a:gd name="T34" fmla="*/ 432 w 454"/>
                <a:gd name="T35" fmla="*/ 340 h 491"/>
                <a:gd name="T36" fmla="*/ 375 w 454"/>
                <a:gd name="T37" fmla="*/ 353 h 491"/>
                <a:gd name="T38" fmla="*/ 375 w 454"/>
                <a:gd name="T39" fmla="*/ 392 h 491"/>
                <a:gd name="T40" fmla="*/ 417 w 454"/>
                <a:gd name="T41" fmla="*/ 431 h 491"/>
                <a:gd name="T42" fmla="*/ 454 w 454"/>
                <a:gd name="T43" fmla="*/ 454 h 491"/>
                <a:gd name="T44" fmla="*/ 403 w 454"/>
                <a:gd name="T45" fmla="*/ 491 h 491"/>
                <a:gd name="T46" fmla="*/ 355 w 454"/>
                <a:gd name="T47" fmla="*/ 481 h 491"/>
                <a:gd name="T48" fmla="*/ 380 w 454"/>
                <a:gd name="T49" fmla="*/ 468 h 491"/>
                <a:gd name="T50" fmla="*/ 383 w 454"/>
                <a:gd name="T51" fmla="*/ 456 h 491"/>
                <a:gd name="T52" fmla="*/ 395 w 454"/>
                <a:gd name="T53" fmla="*/ 448 h 491"/>
                <a:gd name="T54" fmla="*/ 349 w 454"/>
                <a:gd name="T55" fmla="*/ 423 h 491"/>
                <a:gd name="T56" fmla="*/ 295 w 454"/>
                <a:gd name="T57" fmla="*/ 394 h 491"/>
                <a:gd name="T58" fmla="*/ 256 w 454"/>
                <a:gd name="T59" fmla="*/ 386 h 491"/>
                <a:gd name="T60" fmla="*/ 193 w 454"/>
                <a:gd name="T61" fmla="*/ 367 h 491"/>
                <a:gd name="T62" fmla="*/ 148 w 454"/>
                <a:gd name="T63" fmla="*/ 400 h 491"/>
                <a:gd name="T64" fmla="*/ 105 w 454"/>
                <a:gd name="T65" fmla="*/ 454 h 491"/>
                <a:gd name="T66" fmla="*/ 82 w 454"/>
                <a:gd name="T67" fmla="*/ 475 h 491"/>
                <a:gd name="T68" fmla="*/ 37 w 454"/>
                <a:gd name="T69" fmla="*/ 456 h 491"/>
                <a:gd name="T70" fmla="*/ 0 w 454"/>
                <a:gd name="T71" fmla="*/ 433 h 491"/>
                <a:gd name="T72" fmla="*/ 17 w 454"/>
                <a:gd name="T73" fmla="*/ 429 h 491"/>
                <a:gd name="T74" fmla="*/ 43 w 454"/>
                <a:gd name="T75" fmla="*/ 427 h 491"/>
                <a:gd name="T76" fmla="*/ 63 w 454"/>
                <a:gd name="T77" fmla="*/ 427 h 491"/>
                <a:gd name="T78" fmla="*/ 99 w 454"/>
                <a:gd name="T79" fmla="*/ 396 h 491"/>
                <a:gd name="T80" fmla="*/ 108 w 454"/>
                <a:gd name="T81" fmla="*/ 334 h 491"/>
                <a:gd name="T82" fmla="*/ 153 w 454"/>
                <a:gd name="T83" fmla="*/ 285 h 491"/>
                <a:gd name="T84" fmla="*/ 204 w 454"/>
                <a:gd name="T85" fmla="*/ 229 h 491"/>
                <a:gd name="T86" fmla="*/ 213 w 454"/>
                <a:gd name="T87" fmla="*/ 219 h 491"/>
                <a:gd name="T88" fmla="*/ 204 w 454"/>
                <a:gd name="T89" fmla="*/ 206 h 491"/>
                <a:gd name="T90" fmla="*/ 207 w 454"/>
                <a:gd name="T91" fmla="*/ 134 h 491"/>
                <a:gd name="T92" fmla="*/ 190 w 454"/>
                <a:gd name="T93" fmla="*/ 124 h 491"/>
                <a:gd name="T94" fmla="*/ 170 w 454"/>
                <a:gd name="T95" fmla="*/ 111 h 491"/>
                <a:gd name="T96" fmla="*/ 165 w 454"/>
                <a:gd name="T97" fmla="*/ 103 h 491"/>
                <a:gd name="T98" fmla="*/ 156 w 454"/>
                <a:gd name="T99" fmla="*/ 93 h 491"/>
                <a:gd name="T100" fmla="*/ 153 w 454"/>
                <a:gd name="T101" fmla="*/ 80 h 49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54"/>
                <a:gd name="T154" fmla="*/ 0 h 491"/>
                <a:gd name="T155" fmla="*/ 454 w 454"/>
                <a:gd name="T156" fmla="*/ 491 h 49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54" h="491">
                  <a:moveTo>
                    <a:pt x="153" y="66"/>
                  </a:moveTo>
                  <a:lnTo>
                    <a:pt x="148" y="66"/>
                  </a:lnTo>
                  <a:lnTo>
                    <a:pt x="145" y="66"/>
                  </a:lnTo>
                  <a:lnTo>
                    <a:pt x="142" y="68"/>
                  </a:lnTo>
                  <a:lnTo>
                    <a:pt x="139" y="72"/>
                  </a:lnTo>
                  <a:lnTo>
                    <a:pt x="133" y="64"/>
                  </a:lnTo>
                  <a:lnTo>
                    <a:pt x="136" y="53"/>
                  </a:lnTo>
                  <a:lnTo>
                    <a:pt x="145" y="45"/>
                  </a:lnTo>
                  <a:lnTo>
                    <a:pt x="162" y="43"/>
                  </a:lnTo>
                  <a:lnTo>
                    <a:pt x="165" y="31"/>
                  </a:lnTo>
                  <a:lnTo>
                    <a:pt x="176" y="23"/>
                  </a:lnTo>
                  <a:lnTo>
                    <a:pt x="187" y="16"/>
                  </a:lnTo>
                  <a:lnTo>
                    <a:pt x="204" y="16"/>
                  </a:lnTo>
                  <a:lnTo>
                    <a:pt x="224" y="18"/>
                  </a:lnTo>
                  <a:lnTo>
                    <a:pt x="241" y="16"/>
                  </a:lnTo>
                  <a:lnTo>
                    <a:pt x="256" y="12"/>
                  </a:lnTo>
                  <a:lnTo>
                    <a:pt x="258" y="0"/>
                  </a:lnTo>
                  <a:lnTo>
                    <a:pt x="267" y="4"/>
                  </a:lnTo>
                  <a:lnTo>
                    <a:pt x="273" y="14"/>
                  </a:lnTo>
                  <a:lnTo>
                    <a:pt x="273" y="25"/>
                  </a:lnTo>
                  <a:lnTo>
                    <a:pt x="258" y="33"/>
                  </a:lnTo>
                  <a:lnTo>
                    <a:pt x="270" y="35"/>
                  </a:lnTo>
                  <a:lnTo>
                    <a:pt x="284" y="35"/>
                  </a:lnTo>
                  <a:lnTo>
                    <a:pt x="292" y="29"/>
                  </a:lnTo>
                  <a:lnTo>
                    <a:pt x="292" y="16"/>
                  </a:lnTo>
                  <a:lnTo>
                    <a:pt x="307" y="23"/>
                  </a:lnTo>
                  <a:lnTo>
                    <a:pt x="321" y="35"/>
                  </a:lnTo>
                  <a:lnTo>
                    <a:pt x="326" y="47"/>
                  </a:lnTo>
                  <a:lnTo>
                    <a:pt x="324" y="60"/>
                  </a:lnTo>
                  <a:lnTo>
                    <a:pt x="315" y="66"/>
                  </a:lnTo>
                  <a:lnTo>
                    <a:pt x="307" y="70"/>
                  </a:lnTo>
                  <a:lnTo>
                    <a:pt x="298" y="72"/>
                  </a:lnTo>
                  <a:lnTo>
                    <a:pt x="292" y="72"/>
                  </a:lnTo>
                  <a:lnTo>
                    <a:pt x="304" y="76"/>
                  </a:lnTo>
                  <a:lnTo>
                    <a:pt x="318" y="78"/>
                  </a:lnTo>
                  <a:lnTo>
                    <a:pt x="329" y="76"/>
                  </a:lnTo>
                  <a:lnTo>
                    <a:pt x="338" y="72"/>
                  </a:lnTo>
                  <a:lnTo>
                    <a:pt x="344" y="80"/>
                  </a:lnTo>
                  <a:lnTo>
                    <a:pt x="346" y="91"/>
                  </a:lnTo>
                  <a:lnTo>
                    <a:pt x="346" y="101"/>
                  </a:lnTo>
                  <a:lnTo>
                    <a:pt x="344" y="107"/>
                  </a:lnTo>
                  <a:lnTo>
                    <a:pt x="332" y="111"/>
                  </a:lnTo>
                  <a:lnTo>
                    <a:pt x="321" y="111"/>
                  </a:lnTo>
                  <a:lnTo>
                    <a:pt x="307" y="111"/>
                  </a:lnTo>
                  <a:lnTo>
                    <a:pt x="295" y="109"/>
                  </a:lnTo>
                  <a:lnTo>
                    <a:pt x="301" y="111"/>
                  </a:lnTo>
                  <a:lnTo>
                    <a:pt x="309" y="113"/>
                  </a:lnTo>
                  <a:lnTo>
                    <a:pt x="315" y="115"/>
                  </a:lnTo>
                  <a:lnTo>
                    <a:pt x="321" y="117"/>
                  </a:lnTo>
                  <a:lnTo>
                    <a:pt x="312" y="120"/>
                  </a:lnTo>
                  <a:lnTo>
                    <a:pt x="301" y="122"/>
                  </a:lnTo>
                  <a:lnTo>
                    <a:pt x="284" y="122"/>
                  </a:lnTo>
                  <a:lnTo>
                    <a:pt x="273" y="117"/>
                  </a:lnTo>
                  <a:lnTo>
                    <a:pt x="264" y="111"/>
                  </a:lnTo>
                  <a:lnTo>
                    <a:pt x="261" y="109"/>
                  </a:lnTo>
                  <a:lnTo>
                    <a:pt x="258" y="109"/>
                  </a:lnTo>
                  <a:lnTo>
                    <a:pt x="256" y="109"/>
                  </a:lnTo>
                  <a:lnTo>
                    <a:pt x="253" y="113"/>
                  </a:lnTo>
                  <a:lnTo>
                    <a:pt x="250" y="115"/>
                  </a:lnTo>
                  <a:lnTo>
                    <a:pt x="250" y="117"/>
                  </a:lnTo>
                  <a:lnTo>
                    <a:pt x="250" y="120"/>
                  </a:lnTo>
                  <a:lnTo>
                    <a:pt x="256" y="120"/>
                  </a:lnTo>
                  <a:lnTo>
                    <a:pt x="261" y="120"/>
                  </a:lnTo>
                  <a:lnTo>
                    <a:pt x="264" y="120"/>
                  </a:lnTo>
                  <a:lnTo>
                    <a:pt x="270" y="124"/>
                  </a:lnTo>
                  <a:lnTo>
                    <a:pt x="278" y="126"/>
                  </a:lnTo>
                  <a:lnTo>
                    <a:pt x="287" y="134"/>
                  </a:lnTo>
                  <a:lnTo>
                    <a:pt x="292" y="148"/>
                  </a:lnTo>
                  <a:lnTo>
                    <a:pt x="295" y="167"/>
                  </a:lnTo>
                  <a:lnTo>
                    <a:pt x="295" y="184"/>
                  </a:lnTo>
                  <a:lnTo>
                    <a:pt x="295" y="192"/>
                  </a:lnTo>
                  <a:lnTo>
                    <a:pt x="298" y="194"/>
                  </a:lnTo>
                  <a:lnTo>
                    <a:pt x="301" y="198"/>
                  </a:lnTo>
                  <a:lnTo>
                    <a:pt x="301" y="202"/>
                  </a:lnTo>
                  <a:lnTo>
                    <a:pt x="304" y="206"/>
                  </a:lnTo>
                  <a:lnTo>
                    <a:pt x="301" y="208"/>
                  </a:lnTo>
                  <a:lnTo>
                    <a:pt x="292" y="210"/>
                  </a:lnTo>
                  <a:lnTo>
                    <a:pt x="295" y="221"/>
                  </a:lnTo>
                  <a:lnTo>
                    <a:pt x="304" y="231"/>
                  </a:lnTo>
                  <a:lnTo>
                    <a:pt x="309" y="237"/>
                  </a:lnTo>
                  <a:lnTo>
                    <a:pt x="321" y="241"/>
                  </a:lnTo>
                  <a:lnTo>
                    <a:pt x="332" y="250"/>
                  </a:lnTo>
                  <a:lnTo>
                    <a:pt x="355" y="262"/>
                  </a:lnTo>
                  <a:lnTo>
                    <a:pt x="378" y="278"/>
                  </a:lnTo>
                  <a:lnTo>
                    <a:pt x="397" y="295"/>
                  </a:lnTo>
                  <a:lnTo>
                    <a:pt x="412" y="309"/>
                  </a:lnTo>
                  <a:lnTo>
                    <a:pt x="420" y="322"/>
                  </a:lnTo>
                  <a:lnTo>
                    <a:pt x="426" y="332"/>
                  </a:lnTo>
                  <a:lnTo>
                    <a:pt x="432" y="340"/>
                  </a:lnTo>
                  <a:lnTo>
                    <a:pt x="420" y="340"/>
                  </a:lnTo>
                  <a:lnTo>
                    <a:pt x="406" y="342"/>
                  </a:lnTo>
                  <a:lnTo>
                    <a:pt x="392" y="345"/>
                  </a:lnTo>
                  <a:lnTo>
                    <a:pt x="383" y="349"/>
                  </a:lnTo>
                  <a:lnTo>
                    <a:pt x="375" y="353"/>
                  </a:lnTo>
                  <a:lnTo>
                    <a:pt x="366" y="359"/>
                  </a:lnTo>
                  <a:lnTo>
                    <a:pt x="355" y="365"/>
                  </a:lnTo>
                  <a:lnTo>
                    <a:pt x="346" y="369"/>
                  </a:lnTo>
                  <a:lnTo>
                    <a:pt x="358" y="380"/>
                  </a:lnTo>
                  <a:lnTo>
                    <a:pt x="375" y="392"/>
                  </a:lnTo>
                  <a:lnTo>
                    <a:pt x="386" y="404"/>
                  </a:lnTo>
                  <a:lnTo>
                    <a:pt x="395" y="415"/>
                  </a:lnTo>
                  <a:lnTo>
                    <a:pt x="403" y="421"/>
                  </a:lnTo>
                  <a:lnTo>
                    <a:pt x="412" y="427"/>
                  </a:lnTo>
                  <a:lnTo>
                    <a:pt x="417" y="431"/>
                  </a:lnTo>
                  <a:lnTo>
                    <a:pt x="426" y="433"/>
                  </a:lnTo>
                  <a:lnTo>
                    <a:pt x="437" y="437"/>
                  </a:lnTo>
                  <a:lnTo>
                    <a:pt x="446" y="444"/>
                  </a:lnTo>
                  <a:lnTo>
                    <a:pt x="451" y="450"/>
                  </a:lnTo>
                  <a:lnTo>
                    <a:pt x="454" y="454"/>
                  </a:lnTo>
                  <a:lnTo>
                    <a:pt x="454" y="458"/>
                  </a:lnTo>
                  <a:lnTo>
                    <a:pt x="449" y="466"/>
                  </a:lnTo>
                  <a:lnTo>
                    <a:pt x="437" y="477"/>
                  </a:lnTo>
                  <a:lnTo>
                    <a:pt x="420" y="485"/>
                  </a:lnTo>
                  <a:lnTo>
                    <a:pt x="403" y="491"/>
                  </a:lnTo>
                  <a:lnTo>
                    <a:pt x="383" y="491"/>
                  </a:lnTo>
                  <a:lnTo>
                    <a:pt x="369" y="489"/>
                  </a:lnTo>
                  <a:lnTo>
                    <a:pt x="358" y="487"/>
                  </a:lnTo>
                  <a:lnTo>
                    <a:pt x="352" y="485"/>
                  </a:lnTo>
                  <a:lnTo>
                    <a:pt x="355" y="481"/>
                  </a:lnTo>
                  <a:lnTo>
                    <a:pt x="361" y="477"/>
                  </a:lnTo>
                  <a:lnTo>
                    <a:pt x="366" y="475"/>
                  </a:lnTo>
                  <a:lnTo>
                    <a:pt x="372" y="475"/>
                  </a:lnTo>
                  <a:lnTo>
                    <a:pt x="378" y="473"/>
                  </a:lnTo>
                  <a:lnTo>
                    <a:pt x="380" y="468"/>
                  </a:lnTo>
                  <a:lnTo>
                    <a:pt x="383" y="464"/>
                  </a:lnTo>
                  <a:lnTo>
                    <a:pt x="375" y="464"/>
                  </a:lnTo>
                  <a:lnTo>
                    <a:pt x="375" y="462"/>
                  </a:lnTo>
                  <a:lnTo>
                    <a:pt x="380" y="458"/>
                  </a:lnTo>
                  <a:lnTo>
                    <a:pt x="383" y="456"/>
                  </a:lnTo>
                  <a:lnTo>
                    <a:pt x="383" y="454"/>
                  </a:lnTo>
                  <a:lnTo>
                    <a:pt x="389" y="458"/>
                  </a:lnTo>
                  <a:lnTo>
                    <a:pt x="392" y="454"/>
                  </a:lnTo>
                  <a:lnTo>
                    <a:pt x="395" y="450"/>
                  </a:lnTo>
                  <a:lnTo>
                    <a:pt x="395" y="448"/>
                  </a:lnTo>
                  <a:lnTo>
                    <a:pt x="389" y="444"/>
                  </a:lnTo>
                  <a:lnTo>
                    <a:pt x="383" y="442"/>
                  </a:lnTo>
                  <a:lnTo>
                    <a:pt x="375" y="437"/>
                  </a:lnTo>
                  <a:lnTo>
                    <a:pt x="363" y="431"/>
                  </a:lnTo>
                  <a:lnTo>
                    <a:pt x="349" y="423"/>
                  </a:lnTo>
                  <a:lnTo>
                    <a:pt x="335" y="415"/>
                  </a:lnTo>
                  <a:lnTo>
                    <a:pt x="324" y="406"/>
                  </a:lnTo>
                  <a:lnTo>
                    <a:pt x="309" y="400"/>
                  </a:lnTo>
                  <a:lnTo>
                    <a:pt x="301" y="396"/>
                  </a:lnTo>
                  <a:lnTo>
                    <a:pt x="295" y="394"/>
                  </a:lnTo>
                  <a:lnTo>
                    <a:pt x="292" y="390"/>
                  </a:lnTo>
                  <a:lnTo>
                    <a:pt x="292" y="388"/>
                  </a:lnTo>
                  <a:lnTo>
                    <a:pt x="292" y="386"/>
                  </a:lnTo>
                  <a:lnTo>
                    <a:pt x="275" y="388"/>
                  </a:lnTo>
                  <a:lnTo>
                    <a:pt x="256" y="386"/>
                  </a:lnTo>
                  <a:lnTo>
                    <a:pt x="241" y="384"/>
                  </a:lnTo>
                  <a:lnTo>
                    <a:pt x="227" y="380"/>
                  </a:lnTo>
                  <a:lnTo>
                    <a:pt x="216" y="375"/>
                  </a:lnTo>
                  <a:lnTo>
                    <a:pt x="204" y="369"/>
                  </a:lnTo>
                  <a:lnTo>
                    <a:pt x="193" y="367"/>
                  </a:lnTo>
                  <a:lnTo>
                    <a:pt x="182" y="369"/>
                  </a:lnTo>
                  <a:lnTo>
                    <a:pt x="179" y="375"/>
                  </a:lnTo>
                  <a:lnTo>
                    <a:pt x="173" y="384"/>
                  </a:lnTo>
                  <a:lnTo>
                    <a:pt x="162" y="392"/>
                  </a:lnTo>
                  <a:lnTo>
                    <a:pt x="148" y="400"/>
                  </a:lnTo>
                  <a:lnTo>
                    <a:pt x="136" y="409"/>
                  </a:lnTo>
                  <a:lnTo>
                    <a:pt x="122" y="419"/>
                  </a:lnTo>
                  <a:lnTo>
                    <a:pt x="111" y="431"/>
                  </a:lnTo>
                  <a:lnTo>
                    <a:pt x="105" y="444"/>
                  </a:lnTo>
                  <a:lnTo>
                    <a:pt x="105" y="454"/>
                  </a:lnTo>
                  <a:lnTo>
                    <a:pt x="102" y="464"/>
                  </a:lnTo>
                  <a:lnTo>
                    <a:pt x="99" y="470"/>
                  </a:lnTo>
                  <a:lnTo>
                    <a:pt x="91" y="475"/>
                  </a:lnTo>
                  <a:lnTo>
                    <a:pt x="88" y="475"/>
                  </a:lnTo>
                  <a:lnTo>
                    <a:pt x="82" y="475"/>
                  </a:lnTo>
                  <a:lnTo>
                    <a:pt x="77" y="473"/>
                  </a:lnTo>
                  <a:lnTo>
                    <a:pt x="65" y="468"/>
                  </a:lnTo>
                  <a:lnTo>
                    <a:pt x="57" y="462"/>
                  </a:lnTo>
                  <a:lnTo>
                    <a:pt x="48" y="458"/>
                  </a:lnTo>
                  <a:lnTo>
                    <a:pt x="37" y="456"/>
                  </a:lnTo>
                  <a:lnTo>
                    <a:pt x="28" y="454"/>
                  </a:lnTo>
                  <a:lnTo>
                    <a:pt x="20" y="450"/>
                  </a:lnTo>
                  <a:lnTo>
                    <a:pt x="11" y="446"/>
                  </a:lnTo>
                  <a:lnTo>
                    <a:pt x="3" y="439"/>
                  </a:lnTo>
                  <a:lnTo>
                    <a:pt x="0" y="433"/>
                  </a:lnTo>
                  <a:lnTo>
                    <a:pt x="0" y="429"/>
                  </a:lnTo>
                  <a:lnTo>
                    <a:pt x="3" y="427"/>
                  </a:lnTo>
                  <a:lnTo>
                    <a:pt x="9" y="427"/>
                  </a:lnTo>
                  <a:lnTo>
                    <a:pt x="14" y="427"/>
                  </a:lnTo>
                  <a:lnTo>
                    <a:pt x="17" y="429"/>
                  </a:lnTo>
                  <a:lnTo>
                    <a:pt x="26" y="431"/>
                  </a:lnTo>
                  <a:lnTo>
                    <a:pt x="34" y="431"/>
                  </a:lnTo>
                  <a:lnTo>
                    <a:pt x="46" y="431"/>
                  </a:lnTo>
                  <a:lnTo>
                    <a:pt x="40" y="427"/>
                  </a:lnTo>
                  <a:lnTo>
                    <a:pt x="43" y="427"/>
                  </a:lnTo>
                  <a:lnTo>
                    <a:pt x="46" y="425"/>
                  </a:lnTo>
                  <a:lnTo>
                    <a:pt x="54" y="423"/>
                  </a:lnTo>
                  <a:lnTo>
                    <a:pt x="60" y="423"/>
                  </a:lnTo>
                  <a:lnTo>
                    <a:pt x="60" y="427"/>
                  </a:lnTo>
                  <a:lnTo>
                    <a:pt x="63" y="427"/>
                  </a:lnTo>
                  <a:lnTo>
                    <a:pt x="68" y="427"/>
                  </a:lnTo>
                  <a:lnTo>
                    <a:pt x="71" y="427"/>
                  </a:lnTo>
                  <a:lnTo>
                    <a:pt x="74" y="427"/>
                  </a:lnTo>
                  <a:lnTo>
                    <a:pt x="82" y="417"/>
                  </a:lnTo>
                  <a:lnTo>
                    <a:pt x="99" y="396"/>
                  </a:lnTo>
                  <a:lnTo>
                    <a:pt x="116" y="373"/>
                  </a:lnTo>
                  <a:lnTo>
                    <a:pt x="125" y="357"/>
                  </a:lnTo>
                  <a:lnTo>
                    <a:pt x="119" y="351"/>
                  </a:lnTo>
                  <a:lnTo>
                    <a:pt x="114" y="342"/>
                  </a:lnTo>
                  <a:lnTo>
                    <a:pt x="108" y="334"/>
                  </a:lnTo>
                  <a:lnTo>
                    <a:pt x="105" y="330"/>
                  </a:lnTo>
                  <a:lnTo>
                    <a:pt x="114" y="322"/>
                  </a:lnTo>
                  <a:lnTo>
                    <a:pt x="125" y="314"/>
                  </a:lnTo>
                  <a:lnTo>
                    <a:pt x="139" y="301"/>
                  </a:lnTo>
                  <a:lnTo>
                    <a:pt x="153" y="285"/>
                  </a:lnTo>
                  <a:lnTo>
                    <a:pt x="165" y="268"/>
                  </a:lnTo>
                  <a:lnTo>
                    <a:pt x="176" y="252"/>
                  </a:lnTo>
                  <a:lnTo>
                    <a:pt x="185" y="239"/>
                  </a:lnTo>
                  <a:lnTo>
                    <a:pt x="193" y="231"/>
                  </a:lnTo>
                  <a:lnTo>
                    <a:pt x="204" y="229"/>
                  </a:lnTo>
                  <a:lnTo>
                    <a:pt x="213" y="227"/>
                  </a:lnTo>
                  <a:lnTo>
                    <a:pt x="219" y="223"/>
                  </a:lnTo>
                  <a:lnTo>
                    <a:pt x="219" y="219"/>
                  </a:lnTo>
                  <a:lnTo>
                    <a:pt x="216" y="219"/>
                  </a:lnTo>
                  <a:lnTo>
                    <a:pt x="213" y="219"/>
                  </a:lnTo>
                  <a:lnTo>
                    <a:pt x="207" y="219"/>
                  </a:lnTo>
                  <a:lnTo>
                    <a:pt x="204" y="219"/>
                  </a:lnTo>
                  <a:lnTo>
                    <a:pt x="207" y="212"/>
                  </a:lnTo>
                  <a:lnTo>
                    <a:pt x="207" y="210"/>
                  </a:lnTo>
                  <a:lnTo>
                    <a:pt x="204" y="206"/>
                  </a:lnTo>
                  <a:lnTo>
                    <a:pt x="199" y="202"/>
                  </a:lnTo>
                  <a:lnTo>
                    <a:pt x="193" y="192"/>
                  </a:lnTo>
                  <a:lnTo>
                    <a:pt x="190" y="173"/>
                  </a:lnTo>
                  <a:lnTo>
                    <a:pt x="193" y="153"/>
                  </a:lnTo>
                  <a:lnTo>
                    <a:pt x="207" y="134"/>
                  </a:lnTo>
                  <a:lnTo>
                    <a:pt x="207" y="130"/>
                  </a:lnTo>
                  <a:lnTo>
                    <a:pt x="207" y="128"/>
                  </a:lnTo>
                  <a:lnTo>
                    <a:pt x="204" y="124"/>
                  </a:lnTo>
                  <a:lnTo>
                    <a:pt x="199" y="124"/>
                  </a:lnTo>
                  <a:lnTo>
                    <a:pt x="190" y="124"/>
                  </a:lnTo>
                  <a:lnTo>
                    <a:pt x="182" y="124"/>
                  </a:lnTo>
                  <a:lnTo>
                    <a:pt x="173" y="122"/>
                  </a:lnTo>
                  <a:lnTo>
                    <a:pt x="170" y="117"/>
                  </a:lnTo>
                  <a:lnTo>
                    <a:pt x="170" y="115"/>
                  </a:lnTo>
                  <a:lnTo>
                    <a:pt x="170" y="111"/>
                  </a:lnTo>
                  <a:lnTo>
                    <a:pt x="168" y="109"/>
                  </a:lnTo>
                  <a:lnTo>
                    <a:pt x="168" y="107"/>
                  </a:lnTo>
                  <a:lnTo>
                    <a:pt x="168" y="105"/>
                  </a:lnTo>
                  <a:lnTo>
                    <a:pt x="165" y="103"/>
                  </a:lnTo>
                  <a:lnTo>
                    <a:pt x="162" y="101"/>
                  </a:lnTo>
                  <a:lnTo>
                    <a:pt x="156" y="101"/>
                  </a:lnTo>
                  <a:lnTo>
                    <a:pt x="156" y="99"/>
                  </a:lnTo>
                  <a:lnTo>
                    <a:pt x="153" y="95"/>
                  </a:lnTo>
                  <a:lnTo>
                    <a:pt x="156" y="93"/>
                  </a:lnTo>
                  <a:lnTo>
                    <a:pt x="159" y="91"/>
                  </a:lnTo>
                  <a:lnTo>
                    <a:pt x="162" y="89"/>
                  </a:lnTo>
                  <a:lnTo>
                    <a:pt x="159" y="87"/>
                  </a:lnTo>
                  <a:lnTo>
                    <a:pt x="156" y="82"/>
                  </a:lnTo>
                  <a:lnTo>
                    <a:pt x="153" y="80"/>
                  </a:lnTo>
                  <a:lnTo>
                    <a:pt x="153" y="76"/>
                  </a:lnTo>
                  <a:lnTo>
                    <a:pt x="153" y="72"/>
                  </a:lnTo>
                  <a:lnTo>
                    <a:pt x="153" y="66"/>
                  </a:lnTo>
                  <a:close/>
                </a:path>
              </a:pathLst>
            </a:custGeom>
            <a:solidFill>
              <a:srgbClr val="0C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defRPr/>
              </a:pPr>
              <a:endParaRPr lang="en-US" sz="2400" kern="0">
                <a:solidFill>
                  <a:srgbClr val="FFFFFF"/>
                </a:solidFill>
                <a:latin typeface="Times New Roman" pitchFamily="18" charset="0"/>
                <a:cs typeface="+mn-cs"/>
              </a:endParaRPr>
            </a:p>
          </p:txBody>
        </p:sp>
        <p:sp>
          <p:nvSpPr>
            <p:cNvPr id="58" name="Freeform 69"/>
            <p:cNvSpPr>
              <a:spLocks/>
            </p:cNvSpPr>
            <p:nvPr/>
          </p:nvSpPr>
          <p:spPr bwMode="auto">
            <a:xfrm>
              <a:off x="1345" y="3023"/>
              <a:ext cx="252" cy="117"/>
            </a:xfrm>
            <a:custGeom>
              <a:avLst/>
              <a:gdLst>
                <a:gd name="T0" fmla="*/ 179 w 253"/>
                <a:gd name="T1" fmla="*/ 74 h 117"/>
                <a:gd name="T2" fmla="*/ 176 w 253"/>
                <a:gd name="T3" fmla="*/ 82 h 117"/>
                <a:gd name="T4" fmla="*/ 168 w 253"/>
                <a:gd name="T5" fmla="*/ 86 h 117"/>
                <a:gd name="T6" fmla="*/ 151 w 253"/>
                <a:gd name="T7" fmla="*/ 82 h 117"/>
                <a:gd name="T8" fmla="*/ 125 w 253"/>
                <a:gd name="T9" fmla="*/ 82 h 117"/>
                <a:gd name="T10" fmla="*/ 88 w 253"/>
                <a:gd name="T11" fmla="*/ 76 h 117"/>
                <a:gd name="T12" fmla="*/ 80 w 253"/>
                <a:gd name="T13" fmla="*/ 60 h 117"/>
                <a:gd name="T14" fmla="*/ 71 w 253"/>
                <a:gd name="T15" fmla="*/ 51 h 117"/>
                <a:gd name="T16" fmla="*/ 63 w 253"/>
                <a:gd name="T17" fmla="*/ 41 h 117"/>
                <a:gd name="T18" fmla="*/ 54 w 253"/>
                <a:gd name="T19" fmla="*/ 45 h 117"/>
                <a:gd name="T20" fmla="*/ 60 w 253"/>
                <a:gd name="T21" fmla="*/ 53 h 117"/>
                <a:gd name="T22" fmla="*/ 60 w 253"/>
                <a:gd name="T23" fmla="*/ 60 h 117"/>
                <a:gd name="T24" fmla="*/ 46 w 253"/>
                <a:gd name="T25" fmla="*/ 56 h 117"/>
                <a:gd name="T26" fmla="*/ 23 w 253"/>
                <a:gd name="T27" fmla="*/ 45 h 117"/>
                <a:gd name="T28" fmla="*/ 15 w 253"/>
                <a:gd name="T29" fmla="*/ 49 h 117"/>
                <a:gd name="T30" fmla="*/ 26 w 253"/>
                <a:gd name="T31" fmla="*/ 58 h 117"/>
                <a:gd name="T32" fmla="*/ 35 w 253"/>
                <a:gd name="T33" fmla="*/ 62 h 117"/>
                <a:gd name="T34" fmla="*/ 26 w 253"/>
                <a:gd name="T35" fmla="*/ 64 h 117"/>
                <a:gd name="T36" fmla="*/ 9 w 253"/>
                <a:gd name="T37" fmla="*/ 64 h 117"/>
                <a:gd name="T38" fmla="*/ 0 w 253"/>
                <a:gd name="T39" fmla="*/ 66 h 117"/>
                <a:gd name="T40" fmla="*/ 12 w 253"/>
                <a:gd name="T41" fmla="*/ 72 h 117"/>
                <a:gd name="T42" fmla="*/ 32 w 253"/>
                <a:gd name="T43" fmla="*/ 74 h 117"/>
                <a:gd name="T44" fmla="*/ 29 w 253"/>
                <a:gd name="T45" fmla="*/ 76 h 117"/>
                <a:gd name="T46" fmla="*/ 18 w 253"/>
                <a:gd name="T47" fmla="*/ 80 h 117"/>
                <a:gd name="T48" fmla="*/ 6 w 253"/>
                <a:gd name="T49" fmla="*/ 84 h 117"/>
                <a:gd name="T50" fmla="*/ 12 w 253"/>
                <a:gd name="T51" fmla="*/ 91 h 117"/>
                <a:gd name="T52" fmla="*/ 29 w 253"/>
                <a:gd name="T53" fmla="*/ 86 h 117"/>
                <a:gd name="T54" fmla="*/ 37 w 253"/>
                <a:gd name="T55" fmla="*/ 86 h 117"/>
                <a:gd name="T56" fmla="*/ 29 w 253"/>
                <a:gd name="T57" fmla="*/ 91 h 117"/>
                <a:gd name="T58" fmla="*/ 23 w 253"/>
                <a:gd name="T59" fmla="*/ 101 h 117"/>
                <a:gd name="T60" fmla="*/ 23 w 253"/>
                <a:gd name="T61" fmla="*/ 105 h 117"/>
                <a:gd name="T62" fmla="*/ 35 w 253"/>
                <a:gd name="T63" fmla="*/ 99 h 117"/>
                <a:gd name="T64" fmla="*/ 46 w 253"/>
                <a:gd name="T65" fmla="*/ 93 h 117"/>
                <a:gd name="T66" fmla="*/ 77 w 253"/>
                <a:gd name="T67" fmla="*/ 93 h 117"/>
                <a:gd name="T68" fmla="*/ 105 w 253"/>
                <a:gd name="T69" fmla="*/ 101 h 117"/>
                <a:gd name="T70" fmla="*/ 123 w 253"/>
                <a:gd name="T71" fmla="*/ 109 h 117"/>
                <a:gd name="T72" fmla="*/ 154 w 253"/>
                <a:gd name="T73" fmla="*/ 117 h 117"/>
                <a:gd name="T74" fmla="*/ 199 w 253"/>
                <a:gd name="T75" fmla="*/ 113 h 117"/>
                <a:gd name="T76" fmla="*/ 222 w 253"/>
                <a:gd name="T77" fmla="*/ 91 h 117"/>
                <a:gd name="T78" fmla="*/ 230 w 253"/>
                <a:gd name="T79" fmla="*/ 70 h 117"/>
                <a:gd name="T80" fmla="*/ 245 w 253"/>
                <a:gd name="T81" fmla="*/ 49 h 117"/>
                <a:gd name="T82" fmla="*/ 245 w 253"/>
                <a:gd name="T83" fmla="*/ 10 h 117"/>
                <a:gd name="T84" fmla="*/ 188 w 253"/>
                <a:gd name="T85" fmla="*/ 8 h 117"/>
                <a:gd name="T86" fmla="*/ 179 w 253"/>
                <a:gd name="T87" fmla="*/ 35 h 117"/>
                <a:gd name="T88" fmla="*/ 171 w 253"/>
                <a:gd name="T89" fmla="*/ 66 h 11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53"/>
                <a:gd name="T136" fmla="*/ 0 h 117"/>
                <a:gd name="T137" fmla="*/ 253 w 253"/>
                <a:gd name="T138" fmla="*/ 117 h 11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53" h="117">
                  <a:moveTo>
                    <a:pt x="171" y="66"/>
                  </a:moveTo>
                  <a:lnTo>
                    <a:pt x="179" y="70"/>
                  </a:lnTo>
                  <a:lnTo>
                    <a:pt x="179" y="74"/>
                  </a:lnTo>
                  <a:lnTo>
                    <a:pt x="179" y="76"/>
                  </a:lnTo>
                  <a:lnTo>
                    <a:pt x="176" y="80"/>
                  </a:lnTo>
                  <a:lnTo>
                    <a:pt x="176" y="82"/>
                  </a:lnTo>
                  <a:lnTo>
                    <a:pt x="176" y="84"/>
                  </a:lnTo>
                  <a:lnTo>
                    <a:pt x="174" y="86"/>
                  </a:lnTo>
                  <a:lnTo>
                    <a:pt x="168" y="86"/>
                  </a:lnTo>
                  <a:lnTo>
                    <a:pt x="165" y="86"/>
                  </a:lnTo>
                  <a:lnTo>
                    <a:pt x="159" y="84"/>
                  </a:lnTo>
                  <a:lnTo>
                    <a:pt x="151" y="82"/>
                  </a:lnTo>
                  <a:lnTo>
                    <a:pt x="140" y="82"/>
                  </a:lnTo>
                  <a:lnTo>
                    <a:pt x="134" y="82"/>
                  </a:lnTo>
                  <a:lnTo>
                    <a:pt x="125" y="82"/>
                  </a:lnTo>
                  <a:lnTo>
                    <a:pt x="111" y="80"/>
                  </a:lnTo>
                  <a:lnTo>
                    <a:pt x="97" y="78"/>
                  </a:lnTo>
                  <a:lnTo>
                    <a:pt x="88" y="76"/>
                  </a:lnTo>
                  <a:lnTo>
                    <a:pt x="86" y="70"/>
                  </a:lnTo>
                  <a:lnTo>
                    <a:pt x="83" y="66"/>
                  </a:lnTo>
                  <a:lnTo>
                    <a:pt x="80" y="60"/>
                  </a:lnTo>
                  <a:lnTo>
                    <a:pt x="77" y="56"/>
                  </a:lnTo>
                  <a:lnTo>
                    <a:pt x="74" y="53"/>
                  </a:lnTo>
                  <a:lnTo>
                    <a:pt x="71" y="51"/>
                  </a:lnTo>
                  <a:lnTo>
                    <a:pt x="66" y="47"/>
                  </a:lnTo>
                  <a:lnTo>
                    <a:pt x="63" y="43"/>
                  </a:lnTo>
                  <a:lnTo>
                    <a:pt x="63" y="41"/>
                  </a:lnTo>
                  <a:lnTo>
                    <a:pt x="60" y="41"/>
                  </a:lnTo>
                  <a:lnTo>
                    <a:pt x="57" y="43"/>
                  </a:lnTo>
                  <a:lnTo>
                    <a:pt x="54" y="45"/>
                  </a:lnTo>
                  <a:lnTo>
                    <a:pt x="54" y="47"/>
                  </a:lnTo>
                  <a:lnTo>
                    <a:pt x="57" y="49"/>
                  </a:lnTo>
                  <a:lnTo>
                    <a:pt x="60" y="53"/>
                  </a:lnTo>
                  <a:lnTo>
                    <a:pt x="60" y="56"/>
                  </a:lnTo>
                  <a:lnTo>
                    <a:pt x="60" y="58"/>
                  </a:lnTo>
                  <a:lnTo>
                    <a:pt x="60" y="60"/>
                  </a:lnTo>
                  <a:lnTo>
                    <a:pt x="57" y="60"/>
                  </a:lnTo>
                  <a:lnTo>
                    <a:pt x="54" y="60"/>
                  </a:lnTo>
                  <a:lnTo>
                    <a:pt x="46" y="56"/>
                  </a:lnTo>
                  <a:lnTo>
                    <a:pt x="37" y="51"/>
                  </a:lnTo>
                  <a:lnTo>
                    <a:pt x="29" y="49"/>
                  </a:lnTo>
                  <a:lnTo>
                    <a:pt x="23" y="45"/>
                  </a:lnTo>
                  <a:lnTo>
                    <a:pt x="18" y="45"/>
                  </a:lnTo>
                  <a:lnTo>
                    <a:pt x="15" y="47"/>
                  </a:lnTo>
                  <a:lnTo>
                    <a:pt x="15" y="49"/>
                  </a:lnTo>
                  <a:lnTo>
                    <a:pt x="18" y="53"/>
                  </a:lnTo>
                  <a:lnTo>
                    <a:pt x="23" y="56"/>
                  </a:lnTo>
                  <a:lnTo>
                    <a:pt x="26" y="58"/>
                  </a:lnTo>
                  <a:lnTo>
                    <a:pt x="32" y="60"/>
                  </a:lnTo>
                  <a:lnTo>
                    <a:pt x="35" y="62"/>
                  </a:lnTo>
                  <a:lnTo>
                    <a:pt x="35" y="64"/>
                  </a:lnTo>
                  <a:lnTo>
                    <a:pt x="32" y="64"/>
                  </a:lnTo>
                  <a:lnTo>
                    <a:pt x="26" y="64"/>
                  </a:lnTo>
                  <a:lnTo>
                    <a:pt x="23" y="64"/>
                  </a:lnTo>
                  <a:lnTo>
                    <a:pt x="15" y="64"/>
                  </a:lnTo>
                  <a:lnTo>
                    <a:pt x="9" y="64"/>
                  </a:lnTo>
                  <a:lnTo>
                    <a:pt x="3" y="64"/>
                  </a:lnTo>
                  <a:lnTo>
                    <a:pt x="0" y="64"/>
                  </a:lnTo>
                  <a:lnTo>
                    <a:pt x="0" y="66"/>
                  </a:lnTo>
                  <a:lnTo>
                    <a:pt x="0" y="70"/>
                  </a:lnTo>
                  <a:lnTo>
                    <a:pt x="3" y="70"/>
                  </a:lnTo>
                  <a:lnTo>
                    <a:pt x="12" y="72"/>
                  </a:lnTo>
                  <a:lnTo>
                    <a:pt x="18" y="74"/>
                  </a:lnTo>
                  <a:lnTo>
                    <a:pt x="26" y="74"/>
                  </a:lnTo>
                  <a:lnTo>
                    <a:pt x="32" y="74"/>
                  </a:lnTo>
                  <a:lnTo>
                    <a:pt x="35" y="74"/>
                  </a:lnTo>
                  <a:lnTo>
                    <a:pt x="29" y="76"/>
                  </a:lnTo>
                  <a:lnTo>
                    <a:pt x="26" y="76"/>
                  </a:lnTo>
                  <a:lnTo>
                    <a:pt x="23" y="78"/>
                  </a:lnTo>
                  <a:lnTo>
                    <a:pt x="18" y="80"/>
                  </a:lnTo>
                  <a:lnTo>
                    <a:pt x="12" y="82"/>
                  </a:lnTo>
                  <a:lnTo>
                    <a:pt x="9" y="82"/>
                  </a:lnTo>
                  <a:lnTo>
                    <a:pt x="6" y="84"/>
                  </a:lnTo>
                  <a:lnTo>
                    <a:pt x="6" y="86"/>
                  </a:lnTo>
                  <a:lnTo>
                    <a:pt x="9" y="89"/>
                  </a:lnTo>
                  <a:lnTo>
                    <a:pt x="12" y="91"/>
                  </a:lnTo>
                  <a:lnTo>
                    <a:pt x="18" y="89"/>
                  </a:lnTo>
                  <a:lnTo>
                    <a:pt x="23" y="86"/>
                  </a:lnTo>
                  <a:lnTo>
                    <a:pt x="29" y="86"/>
                  </a:lnTo>
                  <a:lnTo>
                    <a:pt x="32" y="86"/>
                  </a:lnTo>
                  <a:lnTo>
                    <a:pt x="35" y="86"/>
                  </a:lnTo>
                  <a:lnTo>
                    <a:pt x="37" y="86"/>
                  </a:lnTo>
                  <a:lnTo>
                    <a:pt x="35" y="89"/>
                  </a:lnTo>
                  <a:lnTo>
                    <a:pt x="32" y="91"/>
                  </a:lnTo>
                  <a:lnTo>
                    <a:pt x="29" y="91"/>
                  </a:lnTo>
                  <a:lnTo>
                    <a:pt x="26" y="95"/>
                  </a:lnTo>
                  <a:lnTo>
                    <a:pt x="26" y="97"/>
                  </a:lnTo>
                  <a:lnTo>
                    <a:pt x="23" y="101"/>
                  </a:lnTo>
                  <a:lnTo>
                    <a:pt x="20" y="101"/>
                  </a:lnTo>
                  <a:lnTo>
                    <a:pt x="20" y="103"/>
                  </a:lnTo>
                  <a:lnTo>
                    <a:pt x="23" y="105"/>
                  </a:lnTo>
                  <a:lnTo>
                    <a:pt x="26" y="103"/>
                  </a:lnTo>
                  <a:lnTo>
                    <a:pt x="29" y="101"/>
                  </a:lnTo>
                  <a:lnTo>
                    <a:pt x="35" y="99"/>
                  </a:lnTo>
                  <a:lnTo>
                    <a:pt x="37" y="95"/>
                  </a:lnTo>
                  <a:lnTo>
                    <a:pt x="40" y="93"/>
                  </a:lnTo>
                  <a:lnTo>
                    <a:pt x="46" y="93"/>
                  </a:lnTo>
                  <a:lnTo>
                    <a:pt x="57" y="95"/>
                  </a:lnTo>
                  <a:lnTo>
                    <a:pt x="69" y="95"/>
                  </a:lnTo>
                  <a:lnTo>
                    <a:pt x="77" y="93"/>
                  </a:lnTo>
                  <a:lnTo>
                    <a:pt x="83" y="95"/>
                  </a:lnTo>
                  <a:lnTo>
                    <a:pt x="94" y="97"/>
                  </a:lnTo>
                  <a:lnTo>
                    <a:pt x="105" y="101"/>
                  </a:lnTo>
                  <a:lnTo>
                    <a:pt x="111" y="103"/>
                  </a:lnTo>
                  <a:lnTo>
                    <a:pt x="117" y="105"/>
                  </a:lnTo>
                  <a:lnTo>
                    <a:pt x="123" y="109"/>
                  </a:lnTo>
                  <a:lnTo>
                    <a:pt x="131" y="111"/>
                  </a:lnTo>
                  <a:lnTo>
                    <a:pt x="142" y="115"/>
                  </a:lnTo>
                  <a:lnTo>
                    <a:pt x="154" y="117"/>
                  </a:lnTo>
                  <a:lnTo>
                    <a:pt x="168" y="117"/>
                  </a:lnTo>
                  <a:lnTo>
                    <a:pt x="182" y="117"/>
                  </a:lnTo>
                  <a:lnTo>
                    <a:pt x="199" y="113"/>
                  </a:lnTo>
                  <a:lnTo>
                    <a:pt x="205" y="109"/>
                  </a:lnTo>
                  <a:lnTo>
                    <a:pt x="213" y="101"/>
                  </a:lnTo>
                  <a:lnTo>
                    <a:pt x="222" y="91"/>
                  </a:lnTo>
                  <a:lnTo>
                    <a:pt x="222" y="80"/>
                  </a:lnTo>
                  <a:lnTo>
                    <a:pt x="228" y="80"/>
                  </a:lnTo>
                  <a:lnTo>
                    <a:pt x="230" y="70"/>
                  </a:lnTo>
                  <a:lnTo>
                    <a:pt x="233" y="62"/>
                  </a:lnTo>
                  <a:lnTo>
                    <a:pt x="239" y="56"/>
                  </a:lnTo>
                  <a:lnTo>
                    <a:pt x="245" y="49"/>
                  </a:lnTo>
                  <a:lnTo>
                    <a:pt x="253" y="41"/>
                  </a:lnTo>
                  <a:lnTo>
                    <a:pt x="253" y="27"/>
                  </a:lnTo>
                  <a:lnTo>
                    <a:pt x="245" y="10"/>
                  </a:lnTo>
                  <a:lnTo>
                    <a:pt x="216" y="0"/>
                  </a:lnTo>
                  <a:lnTo>
                    <a:pt x="199" y="2"/>
                  </a:lnTo>
                  <a:lnTo>
                    <a:pt x="188" y="8"/>
                  </a:lnTo>
                  <a:lnTo>
                    <a:pt x="179" y="18"/>
                  </a:lnTo>
                  <a:lnTo>
                    <a:pt x="179" y="27"/>
                  </a:lnTo>
                  <a:lnTo>
                    <a:pt x="179" y="35"/>
                  </a:lnTo>
                  <a:lnTo>
                    <a:pt x="176" y="49"/>
                  </a:lnTo>
                  <a:lnTo>
                    <a:pt x="174" y="60"/>
                  </a:lnTo>
                  <a:lnTo>
                    <a:pt x="171" y="66"/>
                  </a:lnTo>
                  <a:close/>
                </a:path>
              </a:pathLst>
            </a:custGeom>
            <a:solidFill>
              <a:srgbClr val="0C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defRPr/>
              </a:pPr>
              <a:endParaRPr lang="en-US" sz="2400" kern="0">
                <a:solidFill>
                  <a:srgbClr val="FFFFFF"/>
                </a:solidFill>
                <a:latin typeface="Times New Roman" pitchFamily="18" charset="0"/>
                <a:cs typeface="+mn-cs"/>
              </a:endParaRPr>
            </a:p>
          </p:txBody>
        </p:sp>
        <p:sp>
          <p:nvSpPr>
            <p:cNvPr id="59" name="Freeform 70"/>
            <p:cNvSpPr>
              <a:spLocks/>
            </p:cNvSpPr>
            <p:nvPr/>
          </p:nvSpPr>
          <p:spPr bwMode="auto">
            <a:xfrm>
              <a:off x="1871" y="2833"/>
              <a:ext cx="454" cy="491"/>
            </a:xfrm>
            <a:custGeom>
              <a:avLst/>
              <a:gdLst>
                <a:gd name="T0" fmla="*/ 66 w 454"/>
                <a:gd name="T1" fmla="*/ 21 h 491"/>
                <a:gd name="T2" fmla="*/ 74 w 454"/>
                <a:gd name="T3" fmla="*/ 21 h 491"/>
                <a:gd name="T4" fmla="*/ 117 w 454"/>
                <a:gd name="T5" fmla="*/ 0 h 491"/>
                <a:gd name="T6" fmla="*/ 154 w 454"/>
                <a:gd name="T7" fmla="*/ 10 h 491"/>
                <a:gd name="T8" fmla="*/ 176 w 454"/>
                <a:gd name="T9" fmla="*/ 21 h 491"/>
                <a:gd name="T10" fmla="*/ 236 w 454"/>
                <a:gd name="T11" fmla="*/ 51 h 491"/>
                <a:gd name="T12" fmla="*/ 208 w 454"/>
                <a:gd name="T13" fmla="*/ 78 h 491"/>
                <a:gd name="T14" fmla="*/ 188 w 454"/>
                <a:gd name="T15" fmla="*/ 91 h 491"/>
                <a:gd name="T16" fmla="*/ 188 w 454"/>
                <a:gd name="T17" fmla="*/ 95 h 491"/>
                <a:gd name="T18" fmla="*/ 168 w 454"/>
                <a:gd name="T19" fmla="*/ 97 h 491"/>
                <a:gd name="T20" fmla="*/ 173 w 454"/>
                <a:gd name="T21" fmla="*/ 103 h 491"/>
                <a:gd name="T22" fmla="*/ 196 w 454"/>
                <a:gd name="T23" fmla="*/ 113 h 491"/>
                <a:gd name="T24" fmla="*/ 205 w 454"/>
                <a:gd name="T25" fmla="*/ 148 h 491"/>
                <a:gd name="T26" fmla="*/ 213 w 454"/>
                <a:gd name="T27" fmla="*/ 153 h 491"/>
                <a:gd name="T28" fmla="*/ 219 w 454"/>
                <a:gd name="T29" fmla="*/ 179 h 491"/>
                <a:gd name="T30" fmla="*/ 225 w 454"/>
                <a:gd name="T31" fmla="*/ 202 h 491"/>
                <a:gd name="T32" fmla="*/ 261 w 454"/>
                <a:gd name="T33" fmla="*/ 233 h 491"/>
                <a:gd name="T34" fmla="*/ 330 w 454"/>
                <a:gd name="T35" fmla="*/ 262 h 491"/>
                <a:gd name="T36" fmla="*/ 361 w 454"/>
                <a:gd name="T37" fmla="*/ 283 h 491"/>
                <a:gd name="T38" fmla="*/ 307 w 454"/>
                <a:gd name="T39" fmla="*/ 297 h 491"/>
                <a:gd name="T40" fmla="*/ 278 w 454"/>
                <a:gd name="T41" fmla="*/ 320 h 491"/>
                <a:gd name="T42" fmla="*/ 293 w 454"/>
                <a:gd name="T43" fmla="*/ 336 h 491"/>
                <a:gd name="T44" fmla="*/ 327 w 454"/>
                <a:gd name="T45" fmla="*/ 338 h 491"/>
                <a:gd name="T46" fmla="*/ 395 w 454"/>
                <a:gd name="T47" fmla="*/ 355 h 491"/>
                <a:gd name="T48" fmla="*/ 443 w 454"/>
                <a:gd name="T49" fmla="*/ 355 h 491"/>
                <a:gd name="T50" fmla="*/ 452 w 454"/>
                <a:gd name="T51" fmla="*/ 390 h 491"/>
                <a:gd name="T52" fmla="*/ 443 w 454"/>
                <a:gd name="T53" fmla="*/ 425 h 491"/>
                <a:gd name="T54" fmla="*/ 412 w 454"/>
                <a:gd name="T55" fmla="*/ 427 h 491"/>
                <a:gd name="T56" fmla="*/ 409 w 454"/>
                <a:gd name="T57" fmla="*/ 404 h 491"/>
                <a:gd name="T58" fmla="*/ 395 w 454"/>
                <a:gd name="T59" fmla="*/ 382 h 491"/>
                <a:gd name="T60" fmla="*/ 355 w 454"/>
                <a:gd name="T61" fmla="*/ 376 h 491"/>
                <a:gd name="T62" fmla="*/ 290 w 454"/>
                <a:gd name="T63" fmla="*/ 369 h 491"/>
                <a:gd name="T64" fmla="*/ 242 w 454"/>
                <a:gd name="T65" fmla="*/ 351 h 491"/>
                <a:gd name="T66" fmla="*/ 210 w 454"/>
                <a:gd name="T67" fmla="*/ 330 h 491"/>
                <a:gd name="T68" fmla="*/ 159 w 454"/>
                <a:gd name="T69" fmla="*/ 347 h 491"/>
                <a:gd name="T70" fmla="*/ 148 w 454"/>
                <a:gd name="T71" fmla="*/ 382 h 491"/>
                <a:gd name="T72" fmla="*/ 103 w 454"/>
                <a:gd name="T73" fmla="*/ 440 h 491"/>
                <a:gd name="T74" fmla="*/ 88 w 454"/>
                <a:gd name="T75" fmla="*/ 481 h 491"/>
                <a:gd name="T76" fmla="*/ 60 w 454"/>
                <a:gd name="T77" fmla="*/ 481 h 491"/>
                <a:gd name="T78" fmla="*/ 17 w 454"/>
                <a:gd name="T79" fmla="*/ 487 h 491"/>
                <a:gd name="T80" fmla="*/ 0 w 454"/>
                <a:gd name="T81" fmla="*/ 473 h 491"/>
                <a:gd name="T82" fmla="*/ 20 w 454"/>
                <a:gd name="T83" fmla="*/ 466 h 491"/>
                <a:gd name="T84" fmla="*/ 37 w 454"/>
                <a:gd name="T85" fmla="*/ 456 h 491"/>
                <a:gd name="T86" fmla="*/ 51 w 454"/>
                <a:gd name="T87" fmla="*/ 446 h 491"/>
                <a:gd name="T88" fmla="*/ 74 w 454"/>
                <a:gd name="T89" fmla="*/ 421 h 491"/>
                <a:gd name="T90" fmla="*/ 105 w 454"/>
                <a:gd name="T91" fmla="*/ 340 h 491"/>
                <a:gd name="T92" fmla="*/ 100 w 454"/>
                <a:gd name="T93" fmla="*/ 330 h 491"/>
                <a:gd name="T94" fmla="*/ 108 w 454"/>
                <a:gd name="T95" fmla="*/ 297 h 491"/>
                <a:gd name="T96" fmla="*/ 125 w 454"/>
                <a:gd name="T97" fmla="*/ 221 h 491"/>
                <a:gd name="T98" fmla="*/ 139 w 454"/>
                <a:gd name="T99" fmla="*/ 206 h 491"/>
                <a:gd name="T100" fmla="*/ 108 w 454"/>
                <a:gd name="T101" fmla="*/ 159 h 491"/>
                <a:gd name="T102" fmla="*/ 103 w 454"/>
                <a:gd name="T103" fmla="*/ 115 h 491"/>
                <a:gd name="T104" fmla="*/ 120 w 454"/>
                <a:gd name="T105" fmla="*/ 101 h 491"/>
                <a:gd name="T106" fmla="*/ 80 w 454"/>
                <a:gd name="T107" fmla="*/ 87 h 491"/>
                <a:gd name="T108" fmla="*/ 74 w 454"/>
                <a:gd name="T109" fmla="*/ 70 h 491"/>
                <a:gd name="T110" fmla="*/ 71 w 454"/>
                <a:gd name="T111" fmla="*/ 62 h 491"/>
                <a:gd name="T112" fmla="*/ 66 w 454"/>
                <a:gd name="T113" fmla="*/ 51 h 49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54"/>
                <a:gd name="T172" fmla="*/ 0 h 491"/>
                <a:gd name="T173" fmla="*/ 454 w 454"/>
                <a:gd name="T174" fmla="*/ 491 h 491"/>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54" h="491">
                  <a:moveTo>
                    <a:pt x="66" y="43"/>
                  </a:moveTo>
                  <a:lnTo>
                    <a:pt x="63" y="41"/>
                  </a:lnTo>
                  <a:lnTo>
                    <a:pt x="60" y="33"/>
                  </a:lnTo>
                  <a:lnTo>
                    <a:pt x="60" y="27"/>
                  </a:lnTo>
                  <a:lnTo>
                    <a:pt x="66" y="21"/>
                  </a:lnTo>
                  <a:lnTo>
                    <a:pt x="66" y="23"/>
                  </a:lnTo>
                  <a:lnTo>
                    <a:pt x="68" y="25"/>
                  </a:lnTo>
                  <a:lnTo>
                    <a:pt x="74" y="27"/>
                  </a:lnTo>
                  <a:lnTo>
                    <a:pt x="77" y="27"/>
                  </a:lnTo>
                  <a:lnTo>
                    <a:pt x="74" y="21"/>
                  </a:lnTo>
                  <a:lnTo>
                    <a:pt x="74" y="16"/>
                  </a:lnTo>
                  <a:lnTo>
                    <a:pt x="80" y="10"/>
                  </a:lnTo>
                  <a:lnTo>
                    <a:pt x="88" y="4"/>
                  </a:lnTo>
                  <a:lnTo>
                    <a:pt x="100" y="2"/>
                  </a:lnTo>
                  <a:lnTo>
                    <a:pt x="117" y="0"/>
                  </a:lnTo>
                  <a:lnTo>
                    <a:pt x="137" y="2"/>
                  </a:lnTo>
                  <a:lnTo>
                    <a:pt x="165" y="6"/>
                  </a:lnTo>
                  <a:lnTo>
                    <a:pt x="159" y="6"/>
                  </a:lnTo>
                  <a:lnTo>
                    <a:pt x="156" y="6"/>
                  </a:lnTo>
                  <a:lnTo>
                    <a:pt x="154" y="10"/>
                  </a:lnTo>
                  <a:lnTo>
                    <a:pt x="151" y="14"/>
                  </a:lnTo>
                  <a:lnTo>
                    <a:pt x="154" y="10"/>
                  </a:lnTo>
                  <a:lnTo>
                    <a:pt x="162" y="12"/>
                  </a:lnTo>
                  <a:lnTo>
                    <a:pt x="168" y="16"/>
                  </a:lnTo>
                  <a:lnTo>
                    <a:pt x="176" y="21"/>
                  </a:lnTo>
                  <a:lnTo>
                    <a:pt x="185" y="29"/>
                  </a:lnTo>
                  <a:lnTo>
                    <a:pt x="202" y="39"/>
                  </a:lnTo>
                  <a:lnTo>
                    <a:pt x="219" y="47"/>
                  </a:lnTo>
                  <a:lnTo>
                    <a:pt x="233" y="43"/>
                  </a:lnTo>
                  <a:lnTo>
                    <a:pt x="236" y="51"/>
                  </a:lnTo>
                  <a:lnTo>
                    <a:pt x="236" y="64"/>
                  </a:lnTo>
                  <a:lnTo>
                    <a:pt x="225" y="72"/>
                  </a:lnTo>
                  <a:lnTo>
                    <a:pt x="196" y="74"/>
                  </a:lnTo>
                  <a:lnTo>
                    <a:pt x="202" y="76"/>
                  </a:lnTo>
                  <a:lnTo>
                    <a:pt x="208" y="78"/>
                  </a:lnTo>
                  <a:lnTo>
                    <a:pt x="213" y="78"/>
                  </a:lnTo>
                  <a:lnTo>
                    <a:pt x="219" y="78"/>
                  </a:lnTo>
                  <a:lnTo>
                    <a:pt x="213" y="85"/>
                  </a:lnTo>
                  <a:lnTo>
                    <a:pt x="202" y="89"/>
                  </a:lnTo>
                  <a:lnTo>
                    <a:pt x="188" y="91"/>
                  </a:lnTo>
                  <a:lnTo>
                    <a:pt x="168" y="89"/>
                  </a:lnTo>
                  <a:lnTo>
                    <a:pt x="176" y="91"/>
                  </a:lnTo>
                  <a:lnTo>
                    <a:pt x="179" y="93"/>
                  </a:lnTo>
                  <a:lnTo>
                    <a:pt x="185" y="95"/>
                  </a:lnTo>
                  <a:lnTo>
                    <a:pt x="188" y="95"/>
                  </a:lnTo>
                  <a:lnTo>
                    <a:pt x="185" y="97"/>
                  </a:lnTo>
                  <a:lnTo>
                    <a:pt x="182" y="99"/>
                  </a:lnTo>
                  <a:lnTo>
                    <a:pt x="179" y="99"/>
                  </a:lnTo>
                  <a:lnTo>
                    <a:pt x="176" y="99"/>
                  </a:lnTo>
                  <a:lnTo>
                    <a:pt x="168" y="97"/>
                  </a:lnTo>
                  <a:lnTo>
                    <a:pt x="162" y="97"/>
                  </a:lnTo>
                  <a:lnTo>
                    <a:pt x="159" y="99"/>
                  </a:lnTo>
                  <a:lnTo>
                    <a:pt x="159" y="101"/>
                  </a:lnTo>
                  <a:lnTo>
                    <a:pt x="165" y="101"/>
                  </a:lnTo>
                  <a:lnTo>
                    <a:pt x="173" y="103"/>
                  </a:lnTo>
                  <a:lnTo>
                    <a:pt x="182" y="105"/>
                  </a:lnTo>
                  <a:lnTo>
                    <a:pt x="188" y="107"/>
                  </a:lnTo>
                  <a:lnTo>
                    <a:pt x="188" y="109"/>
                  </a:lnTo>
                  <a:lnTo>
                    <a:pt x="193" y="111"/>
                  </a:lnTo>
                  <a:lnTo>
                    <a:pt x="196" y="113"/>
                  </a:lnTo>
                  <a:lnTo>
                    <a:pt x="196" y="115"/>
                  </a:lnTo>
                  <a:lnTo>
                    <a:pt x="202" y="120"/>
                  </a:lnTo>
                  <a:lnTo>
                    <a:pt x="205" y="128"/>
                  </a:lnTo>
                  <a:lnTo>
                    <a:pt x="208" y="140"/>
                  </a:lnTo>
                  <a:lnTo>
                    <a:pt x="205" y="148"/>
                  </a:lnTo>
                  <a:lnTo>
                    <a:pt x="208" y="148"/>
                  </a:lnTo>
                  <a:lnTo>
                    <a:pt x="210" y="148"/>
                  </a:lnTo>
                  <a:lnTo>
                    <a:pt x="213" y="153"/>
                  </a:lnTo>
                  <a:lnTo>
                    <a:pt x="219" y="159"/>
                  </a:lnTo>
                  <a:lnTo>
                    <a:pt x="222" y="165"/>
                  </a:lnTo>
                  <a:lnTo>
                    <a:pt x="225" y="169"/>
                  </a:lnTo>
                  <a:lnTo>
                    <a:pt x="222" y="173"/>
                  </a:lnTo>
                  <a:lnTo>
                    <a:pt x="219" y="179"/>
                  </a:lnTo>
                  <a:lnTo>
                    <a:pt x="216" y="188"/>
                  </a:lnTo>
                  <a:lnTo>
                    <a:pt x="219" y="196"/>
                  </a:lnTo>
                  <a:lnTo>
                    <a:pt x="222" y="200"/>
                  </a:lnTo>
                  <a:lnTo>
                    <a:pt x="225" y="202"/>
                  </a:lnTo>
                  <a:lnTo>
                    <a:pt x="227" y="202"/>
                  </a:lnTo>
                  <a:lnTo>
                    <a:pt x="239" y="208"/>
                  </a:lnTo>
                  <a:lnTo>
                    <a:pt x="250" y="217"/>
                  </a:lnTo>
                  <a:lnTo>
                    <a:pt x="259" y="227"/>
                  </a:lnTo>
                  <a:lnTo>
                    <a:pt x="261" y="233"/>
                  </a:lnTo>
                  <a:lnTo>
                    <a:pt x="267" y="239"/>
                  </a:lnTo>
                  <a:lnTo>
                    <a:pt x="278" y="246"/>
                  </a:lnTo>
                  <a:lnTo>
                    <a:pt x="293" y="252"/>
                  </a:lnTo>
                  <a:lnTo>
                    <a:pt x="310" y="258"/>
                  </a:lnTo>
                  <a:lnTo>
                    <a:pt x="330" y="262"/>
                  </a:lnTo>
                  <a:lnTo>
                    <a:pt x="349" y="266"/>
                  </a:lnTo>
                  <a:lnTo>
                    <a:pt x="369" y="268"/>
                  </a:lnTo>
                  <a:lnTo>
                    <a:pt x="386" y="266"/>
                  </a:lnTo>
                  <a:lnTo>
                    <a:pt x="375" y="276"/>
                  </a:lnTo>
                  <a:lnTo>
                    <a:pt x="361" y="283"/>
                  </a:lnTo>
                  <a:lnTo>
                    <a:pt x="347" y="287"/>
                  </a:lnTo>
                  <a:lnTo>
                    <a:pt x="335" y="287"/>
                  </a:lnTo>
                  <a:lnTo>
                    <a:pt x="327" y="289"/>
                  </a:lnTo>
                  <a:lnTo>
                    <a:pt x="318" y="293"/>
                  </a:lnTo>
                  <a:lnTo>
                    <a:pt x="307" y="297"/>
                  </a:lnTo>
                  <a:lnTo>
                    <a:pt x="298" y="303"/>
                  </a:lnTo>
                  <a:lnTo>
                    <a:pt x="293" y="310"/>
                  </a:lnTo>
                  <a:lnTo>
                    <a:pt x="290" y="316"/>
                  </a:lnTo>
                  <a:lnTo>
                    <a:pt x="284" y="318"/>
                  </a:lnTo>
                  <a:lnTo>
                    <a:pt x="278" y="320"/>
                  </a:lnTo>
                  <a:lnTo>
                    <a:pt x="284" y="324"/>
                  </a:lnTo>
                  <a:lnTo>
                    <a:pt x="287" y="328"/>
                  </a:lnTo>
                  <a:lnTo>
                    <a:pt x="293" y="332"/>
                  </a:lnTo>
                  <a:lnTo>
                    <a:pt x="293" y="334"/>
                  </a:lnTo>
                  <a:lnTo>
                    <a:pt x="293" y="336"/>
                  </a:lnTo>
                  <a:lnTo>
                    <a:pt x="296" y="338"/>
                  </a:lnTo>
                  <a:lnTo>
                    <a:pt x="301" y="340"/>
                  </a:lnTo>
                  <a:lnTo>
                    <a:pt x="307" y="340"/>
                  </a:lnTo>
                  <a:lnTo>
                    <a:pt x="315" y="340"/>
                  </a:lnTo>
                  <a:lnTo>
                    <a:pt x="327" y="338"/>
                  </a:lnTo>
                  <a:lnTo>
                    <a:pt x="341" y="338"/>
                  </a:lnTo>
                  <a:lnTo>
                    <a:pt x="355" y="340"/>
                  </a:lnTo>
                  <a:lnTo>
                    <a:pt x="369" y="345"/>
                  </a:lnTo>
                  <a:lnTo>
                    <a:pt x="381" y="351"/>
                  </a:lnTo>
                  <a:lnTo>
                    <a:pt x="395" y="355"/>
                  </a:lnTo>
                  <a:lnTo>
                    <a:pt x="406" y="357"/>
                  </a:lnTo>
                  <a:lnTo>
                    <a:pt x="418" y="357"/>
                  </a:lnTo>
                  <a:lnTo>
                    <a:pt x="426" y="355"/>
                  </a:lnTo>
                  <a:lnTo>
                    <a:pt x="435" y="353"/>
                  </a:lnTo>
                  <a:lnTo>
                    <a:pt x="443" y="355"/>
                  </a:lnTo>
                  <a:lnTo>
                    <a:pt x="452" y="359"/>
                  </a:lnTo>
                  <a:lnTo>
                    <a:pt x="454" y="367"/>
                  </a:lnTo>
                  <a:lnTo>
                    <a:pt x="454" y="376"/>
                  </a:lnTo>
                  <a:lnTo>
                    <a:pt x="452" y="384"/>
                  </a:lnTo>
                  <a:lnTo>
                    <a:pt x="452" y="390"/>
                  </a:lnTo>
                  <a:lnTo>
                    <a:pt x="449" y="398"/>
                  </a:lnTo>
                  <a:lnTo>
                    <a:pt x="446" y="404"/>
                  </a:lnTo>
                  <a:lnTo>
                    <a:pt x="446" y="413"/>
                  </a:lnTo>
                  <a:lnTo>
                    <a:pt x="446" y="419"/>
                  </a:lnTo>
                  <a:lnTo>
                    <a:pt x="443" y="425"/>
                  </a:lnTo>
                  <a:lnTo>
                    <a:pt x="437" y="431"/>
                  </a:lnTo>
                  <a:lnTo>
                    <a:pt x="429" y="435"/>
                  </a:lnTo>
                  <a:lnTo>
                    <a:pt x="420" y="433"/>
                  </a:lnTo>
                  <a:lnTo>
                    <a:pt x="415" y="431"/>
                  </a:lnTo>
                  <a:lnTo>
                    <a:pt x="412" y="427"/>
                  </a:lnTo>
                  <a:lnTo>
                    <a:pt x="415" y="421"/>
                  </a:lnTo>
                  <a:lnTo>
                    <a:pt x="415" y="419"/>
                  </a:lnTo>
                  <a:lnTo>
                    <a:pt x="415" y="413"/>
                  </a:lnTo>
                  <a:lnTo>
                    <a:pt x="412" y="409"/>
                  </a:lnTo>
                  <a:lnTo>
                    <a:pt x="409" y="404"/>
                  </a:lnTo>
                  <a:lnTo>
                    <a:pt x="406" y="400"/>
                  </a:lnTo>
                  <a:lnTo>
                    <a:pt x="403" y="394"/>
                  </a:lnTo>
                  <a:lnTo>
                    <a:pt x="401" y="388"/>
                  </a:lnTo>
                  <a:lnTo>
                    <a:pt x="401" y="384"/>
                  </a:lnTo>
                  <a:lnTo>
                    <a:pt x="395" y="382"/>
                  </a:lnTo>
                  <a:lnTo>
                    <a:pt x="386" y="380"/>
                  </a:lnTo>
                  <a:lnTo>
                    <a:pt x="378" y="376"/>
                  </a:lnTo>
                  <a:lnTo>
                    <a:pt x="372" y="376"/>
                  </a:lnTo>
                  <a:lnTo>
                    <a:pt x="366" y="376"/>
                  </a:lnTo>
                  <a:lnTo>
                    <a:pt x="355" y="376"/>
                  </a:lnTo>
                  <a:lnTo>
                    <a:pt x="344" y="373"/>
                  </a:lnTo>
                  <a:lnTo>
                    <a:pt x="330" y="373"/>
                  </a:lnTo>
                  <a:lnTo>
                    <a:pt x="313" y="371"/>
                  </a:lnTo>
                  <a:lnTo>
                    <a:pt x="301" y="369"/>
                  </a:lnTo>
                  <a:lnTo>
                    <a:pt x="290" y="369"/>
                  </a:lnTo>
                  <a:lnTo>
                    <a:pt x="284" y="367"/>
                  </a:lnTo>
                  <a:lnTo>
                    <a:pt x="276" y="365"/>
                  </a:lnTo>
                  <a:lnTo>
                    <a:pt x="264" y="363"/>
                  </a:lnTo>
                  <a:lnTo>
                    <a:pt x="253" y="357"/>
                  </a:lnTo>
                  <a:lnTo>
                    <a:pt x="242" y="351"/>
                  </a:lnTo>
                  <a:lnTo>
                    <a:pt x="230" y="343"/>
                  </a:lnTo>
                  <a:lnTo>
                    <a:pt x="225" y="336"/>
                  </a:lnTo>
                  <a:lnTo>
                    <a:pt x="219" y="330"/>
                  </a:lnTo>
                  <a:lnTo>
                    <a:pt x="216" y="328"/>
                  </a:lnTo>
                  <a:lnTo>
                    <a:pt x="210" y="330"/>
                  </a:lnTo>
                  <a:lnTo>
                    <a:pt x="199" y="334"/>
                  </a:lnTo>
                  <a:lnTo>
                    <a:pt x="185" y="338"/>
                  </a:lnTo>
                  <a:lnTo>
                    <a:pt x="168" y="338"/>
                  </a:lnTo>
                  <a:lnTo>
                    <a:pt x="165" y="340"/>
                  </a:lnTo>
                  <a:lnTo>
                    <a:pt x="159" y="347"/>
                  </a:lnTo>
                  <a:lnTo>
                    <a:pt x="156" y="351"/>
                  </a:lnTo>
                  <a:lnTo>
                    <a:pt x="154" y="355"/>
                  </a:lnTo>
                  <a:lnTo>
                    <a:pt x="154" y="361"/>
                  </a:lnTo>
                  <a:lnTo>
                    <a:pt x="151" y="371"/>
                  </a:lnTo>
                  <a:lnTo>
                    <a:pt x="148" y="382"/>
                  </a:lnTo>
                  <a:lnTo>
                    <a:pt x="139" y="392"/>
                  </a:lnTo>
                  <a:lnTo>
                    <a:pt x="131" y="402"/>
                  </a:lnTo>
                  <a:lnTo>
                    <a:pt x="120" y="413"/>
                  </a:lnTo>
                  <a:lnTo>
                    <a:pt x="108" y="425"/>
                  </a:lnTo>
                  <a:lnTo>
                    <a:pt x="103" y="440"/>
                  </a:lnTo>
                  <a:lnTo>
                    <a:pt x="103" y="450"/>
                  </a:lnTo>
                  <a:lnTo>
                    <a:pt x="103" y="458"/>
                  </a:lnTo>
                  <a:lnTo>
                    <a:pt x="100" y="468"/>
                  </a:lnTo>
                  <a:lnTo>
                    <a:pt x="94" y="479"/>
                  </a:lnTo>
                  <a:lnTo>
                    <a:pt x="88" y="481"/>
                  </a:lnTo>
                  <a:lnTo>
                    <a:pt x="85" y="481"/>
                  </a:lnTo>
                  <a:lnTo>
                    <a:pt x="80" y="479"/>
                  </a:lnTo>
                  <a:lnTo>
                    <a:pt x="77" y="479"/>
                  </a:lnTo>
                  <a:lnTo>
                    <a:pt x="71" y="479"/>
                  </a:lnTo>
                  <a:lnTo>
                    <a:pt x="60" y="481"/>
                  </a:lnTo>
                  <a:lnTo>
                    <a:pt x="51" y="485"/>
                  </a:lnTo>
                  <a:lnTo>
                    <a:pt x="43" y="489"/>
                  </a:lnTo>
                  <a:lnTo>
                    <a:pt x="34" y="491"/>
                  </a:lnTo>
                  <a:lnTo>
                    <a:pt x="26" y="489"/>
                  </a:lnTo>
                  <a:lnTo>
                    <a:pt x="17" y="487"/>
                  </a:lnTo>
                  <a:lnTo>
                    <a:pt x="12" y="483"/>
                  </a:lnTo>
                  <a:lnTo>
                    <a:pt x="6" y="481"/>
                  </a:lnTo>
                  <a:lnTo>
                    <a:pt x="3" y="477"/>
                  </a:lnTo>
                  <a:lnTo>
                    <a:pt x="0" y="475"/>
                  </a:lnTo>
                  <a:lnTo>
                    <a:pt x="0" y="473"/>
                  </a:lnTo>
                  <a:lnTo>
                    <a:pt x="0" y="468"/>
                  </a:lnTo>
                  <a:lnTo>
                    <a:pt x="3" y="466"/>
                  </a:lnTo>
                  <a:lnTo>
                    <a:pt x="9" y="464"/>
                  </a:lnTo>
                  <a:lnTo>
                    <a:pt x="15" y="466"/>
                  </a:lnTo>
                  <a:lnTo>
                    <a:pt x="20" y="466"/>
                  </a:lnTo>
                  <a:lnTo>
                    <a:pt x="23" y="466"/>
                  </a:lnTo>
                  <a:lnTo>
                    <a:pt x="29" y="464"/>
                  </a:lnTo>
                  <a:lnTo>
                    <a:pt x="29" y="462"/>
                  </a:lnTo>
                  <a:lnTo>
                    <a:pt x="34" y="460"/>
                  </a:lnTo>
                  <a:lnTo>
                    <a:pt x="37" y="456"/>
                  </a:lnTo>
                  <a:lnTo>
                    <a:pt x="43" y="454"/>
                  </a:lnTo>
                  <a:lnTo>
                    <a:pt x="43" y="452"/>
                  </a:lnTo>
                  <a:lnTo>
                    <a:pt x="37" y="448"/>
                  </a:lnTo>
                  <a:lnTo>
                    <a:pt x="51" y="442"/>
                  </a:lnTo>
                  <a:lnTo>
                    <a:pt x="51" y="446"/>
                  </a:lnTo>
                  <a:lnTo>
                    <a:pt x="54" y="446"/>
                  </a:lnTo>
                  <a:lnTo>
                    <a:pt x="60" y="444"/>
                  </a:lnTo>
                  <a:lnTo>
                    <a:pt x="63" y="440"/>
                  </a:lnTo>
                  <a:lnTo>
                    <a:pt x="66" y="435"/>
                  </a:lnTo>
                  <a:lnTo>
                    <a:pt x="74" y="421"/>
                  </a:lnTo>
                  <a:lnTo>
                    <a:pt x="85" y="394"/>
                  </a:lnTo>
                  <a:lnTo>
                    <a:pt x="94" y="367"/>
                  </a:lnTo>
                  <a:lnTo>
                    <a:pt x="100" y="351"/>
                  </a:lnTo>
                  <a:lnTo>
                    <a:pt x="100" y="345"/>
                  </a:lnTo>
                  <a:lnTo>
                    <a:pt x="105" y="340"/>
                  </a:lnTo>
                  <a:lnTo>
                    <a:pt x="108" y="334"/>
                  </a:lnTo>
                  <a:lnTo>
                    <a:pt x="108" y="330"/>
                  </a:lnTo>
                  <a:lnTo>
                    <a:pt x="105" y="330"/>
                  </a:lnTo>
                  <a:lnTo>
                    <a:pt x="103" y="330"/>
                  </a:lnTo>
                  <a:lnTo>
                    <a:pt x="100" y="330"/>
                  </a:lnTo>
                  <a:lnTo>
                    <a:pt x="105" y="322"/>
                  </a:lnTo>
                  <a:lnTo>
                    <a:pt x="111" y="314"/>
                  </a:lnTo>
                  <a:lnTo>
                    <a:pt x="111" y="305"/>
                  </a:lnTo>
                  <a:lnTo>
                    <a:pt x="108" y="297"/>
                  </a:lnTo>
                  <a:lnTo>
                    <a:pt x="108" y="283"/>
                  </a:lnTo>
                  <a:lnTo>
                    <a:pt x="108" y="262"/>
                  </a:lnTo>
                  <a:lnTo>
                    <a:pt x="111" y="243"/>
                  </a:lnTo>
                  <a:lnTo>
                    <a:pt x="117" y="229"/>
                  </a:lnTo>
                  <a:lnTo>
                    <a:pt x="125" y="221"/>
                  </a:lnTo>
                  <a:lnTo>
                    <a:pt x="128" y="217"/>
                  </a:lnTo>
                  <a:lnTo>
                    <a:pt x="134" y="215"/>
                  </a:lnTo>
                  <a:lnTo>
                    <a:pt x="137" y="212"/>
                  </a:lnTo>
                  <a:lnTo>
                    <a:pt x="139" y="210"/>
                  </a:lnTo>
                  <a:lnTo>
                    <a:pt x="139" y="206"/>
                  </a:lnTo>
                  <a:lnTo>
                    <a:pt x="139" y="200"/>
                  </a:lnTo>
                  <a:lnTo>
                    <a:pt x="131" y="192"/>
                  </a:lnTo>
                  <a:lnTo>
                    <a:pt x="122" y="184"/>
                  </a:lnTo>
                  <a:lnTo>
                    <a:pt x="114" y="171"/>
                  </a:lnTo>
                  <a:lnTo>
                    <a:pt x="108" y="159"/>
                  </a:lnTo>
                  <a:lnTo>
                    <a:pt x="108" y="144"/>
                  </a:lnTo>
                  <a:lnTo>
                    <a:pt x="108" y="132"/>
                  </a:lnTo>
                  <a:lnTo>
                    <a:pt x="108" y="124"/>
                  </a:lnTo>
                  <a:lnTo>
                    <a:pt x="105" y="118"/>
                  </a:lnTo>
                  <a:lnTo>
                    <a:pt x="103" y="115"/>
                  </a:lnTo>
                  <a:lnTo>
                    <a:pt x="108" y="111"/>
                  </a:lnTo>
                  <a:lnTo>
                    <a:pt x="114" y="107"/>
                  </a:lnTo>
                  <a:lnTo>
                    <a:pt x="120" y="105"/>
                  </a:lnTo>
                  <a:lnTo>
                    <a:pt x="122" y="105"/>
                  </a:lnTo>
                  <a:lnTo>
                    <a:pt x="120" y="101"/>
                  </a:lnTo>
                  <a:lnTo>
                    <a:pt x="114" y="97"/>
                  </a:lnTo>
                  <a:lnTo>
                    <a:pt x="108" y="93"/>
                  </a:lnTo>
                  <a:lnTo>
                    <a:pt x="94" y="91"/>
                  </a:lnTo>
                  <a:lnTo>
                    <a:pt x="85" y="89"/>
                  </a:lnTo>
                  <a:lnTo>
                    <a:pt x="80" y="87"/>
                  </a:lnTo>
                  <a:lnTo>
                    <a:pt x="77" y="80"/>
                  </a:lnTo>
                  <a:lnTo>
                    <a:pt x="77" y="74"/>
                  </a:lnTo>
                  <a:lnTo>
                    <a:pt x="77" y="72"/>
                  </a:lnTo>
                  <a:lnTo>
                    <a:pt x="77" y="70"/>
                  </a:lnTo>
                  <a:lnTo>
                    <a:pt x="74" y="70"/>
                  </a:lnTo>
                  <a:lnTo>
                    <a:pt x="71" y="70"/>
                  </a:lnTo>
                  <a:lnTo>
                    <a:pt x="66" y="70"/>
                  </a:lnTo>
                  <a:lnTo>
                    <a:pt x="66" y="66"/>
                  </a:lnTo>
                  <a:lnTo>
                    <a:pt x="68" y="64"/>
                  </a:lnTo>
                  <a:lnTo>
                    <a:pt x="71" y="62"/>
                  </a:lnTo>
                  <a:lnTo>
                    <a:pt x="74" y="60"/>
                  </a:lnTo>
                  <a:lnTo>
                    <a:pt x="74" y="58"/>
                  </a:lnTo>
                  <a:lnTo>
                    <a:pt x="68" y="56"/>
                  </a:lnTo>
                  <a:lnTo>
                    <a:pt x="66" y="54"/>
                  </a:lnTo>
                  <a:lnTo>
                    <a:pt x="66" y="51"/>
                  </a:lnTo>
                  <a:lnTo>
                    <a:pt x="66" y="47"/>
                  </a:lnTo>
                  <a:lnTo>
                    <a:pt x="66" y="45"/>
                  </a:lnTo>
                  <a:lnTo>
                    <a:pt x="66" y="43"/>
                  </a:lnTo>
                  <a:close/>
                </a:path>
              </a:pathLst>
            </a:custGeom>
            <a:solidFill>
              <a:srgbClr val="0C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defRPr/>
              </a:pPr>
              <a:endParaRPr lang="en-US" sz="2400" kern="0">
                <a:solidFill>
                  <a:srgbClr val="FFFFFF"/>
                </a:solidFill>
                <a:latin typeface="Times New Roman" pitchFamily="18" charset="0"/>
                <a:cs typeface="+mn-cs"/>
              </a:endParaRPr>
            </a:p>
          </p:txBody>
        </p:sp>
        <p:sp>
          <p:nvSpPr>
            <p:cNvPr id="60" name="Freeform 71"/>
            <p:cNvSpPr>
              <a:spLocks/>
            </p:cNvSpPr>
            <p:nvPr/>
          </p:nvSpPr>
          <p:spPr bwMode="auto">
            <a:xfrm>
              <a:off x="2064" y="2929"/>
              <a:ext cx="79" cy="73"/>
            </a:xfrm>
            <a:custGeom>
              <a:avLst/>
              <a:gdLst>
                <a:gd name="T0" fmla="*/ 0 w 79"/>
                <a:gd name="T1" fmla="*/ 43 h 74"/>
                <a:gd name="T2" fmla="*/ 5 w 79"/>
                <a:gd name="T3" fmla="*/ 35 h 74"/>
                <a:gd name="T4" fmla="*/ 14 w 79"/>
                <a:gd name="T5" fmla="*/ 23 h 74"/>
                <a:gd name="T6" fmla="*/ 22 w 79"/>
                <a:gd name="T7" fmla="*/ 8 h 74"/>
                <a:gd name="T8" fmla="*/ 28 w 79"/>
                <a:gd name="T9" fmla="*/ 0 h 74"/>
                <a:gd name="T10" fmla="*/ 36 w 79"/>
                <a:gd name="T11" fmla="*/ 0 h 74"/>
                <a:gd name="T12" fmla="*/ 45 w 79"/>
                <a:gd name="T13" fmla="*/ 2 h 74"/>
                <a:gd name="T14" fmla="*/ 56 w 79"/>
                <a:gd name="T15" fmla="*/ 8 h 74"/>
                <a:gd name="T16" fmla="*/ 68 w 79"/>
                <a:gd name="T17" fmla="*/ 12 h 74"/>
                <a:gd name="T18" fmla="*/ 71 w 79"/>
                <a:gd name="T19" fmla="*/ 21 h 74"/>
                <a:gd name="T20" fmla="*/ 76 w 79"/>
                <a:gd name="T21" fmla="*/ 27 h 74"/>
                <a:gd name="T22" fmla="*/ 71 w 79"/>
                <a:gd name="T23" fmla="*/ 33 h 74"/>
                <a:gd name="T24" fmla="*/ 51 w 79"/>
                <a:gd name="T25" fmla="*/ 39 h 74"/>
                <a:gd name="T26" fmla="*/ 62 w 79"/>
                <a:gd name="T27" fmla="*/ 39 h 74"/>
                <a:gd name="T28" fmla="*/ 71 w 79"/>
                <a:gd name="T29" fmla="*/ 41 h 74"/>
                <a:gd name="T30" fmla="*/ 73 w 79"/>
                <a:gd name="T31" fmla="*/ 43 h 74"/>
                <a:gd name="T32" fmla="*/ 79 w 79"/>
                <a:gd name="T33" fmla="*/ 43 h 74"/>
                <a:gd name="T34" fmla="*/ 79 w 79"/>
                <a:gd name="T35" fmla="*/ 49 h 74"/>
                <a:gd name="T36" fmla="*/ 79 w 79"/>
                <a:gd name="T37" fmla="*/ 62 h 74"/>
                <a:gd name="T38" fmla="*/ 71 w 79"/>
                <a:gd name="T39" fmla="*/ 72 h 74"/>
                <a:gd name="T40" fmla="*/ 59 w 79"/>
                <a:gd name="T41" fmla="*/ 74 h 74"/>
                <a:gd name="T42" fmla="*/ 45 w 79"/>
                <a:gd name="T43" fmla="*/ 70 h 74"/>
                <a:gd name="T44" fmla="*/ 34 w 79"/>
                <a:gd name="T45" fmla="*/ 66 h 74"/>
                <a:gd name="T46" fmla="*/ 25 w 79"/>
                <a:gd name="T47" fmla="*/ 64 h 74"/>
                <a:gd name="T48" fmla="*/ 22 w 79"/>
                <a:gd name="T49" fmla="*/ 64 h 74"/>
                <a:gd name="T50" fmla="*/ 0 w 79"/>
                <a:gd name="T51" fmla="*/ 43 h 7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9"/>
                <a:gd name="T79" fmla="*/ 0 h 74"/>
                <a:gd name="T80" fmla="*/ 79 w 79"/>
                <a:gd name="T81" fmla="*/ 74 h 7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9" h="74">
                  <a:moveTo>
                    <a:pt x="0" y="43"/>
                  </a:moveTo>
                  <a:lnTo>
                    <a:pt x="5" y="35"/>
                  </a:lnTo>
                  <a:lnTo>
                    <a:pt x="14" y="23"/>
                  </a:lnTo>
                  <a:lnTo>
                    <a:pt x="22" y="8"/>
                  </a:lnTo>
                  <a:lnTo>
                    <a:pt x="28" y="0"/>
                  </a:lnTo>
                  <a:lnTo>
                    <a:pt x="36" y="0"/>
                  </a:lnTo>
                  <a:lnTo>
                    <a:pt x="45" y="2"/>
                  </a:lnTo>
                  <a:lnTo>
                    <a:pt x="56" y="8"/>
                  </a:lnTo>
                  <a:lnTo>
                    <a:pt x="68" y="12"/>
                  </a:lnTo>
                  <a:lnTo>
                    <a:pt x="71" y="21"/>
                  </a:lnTo>
                  <a:lnTo>
                    <a:pt x="76" y="27"/>
                  </a:lnTo>
                  <a:lnTo>
                    <a:pt x="71" y="33"/>
                  </a:lnTo>
                  <a:lnTo>
                    <a:pt x="51" y="39"/>
                  </a:lnTo>
                  <a:lnTo>
                    <a:pt x="62" y="39"/>
                  </a:lnTo>
                  <a:lnTo>
                    <a:pt x="71" y="41"/>
                  </a:lnTo>
                  <a:lnTo>
                    <a:pt x="73" y="43"/>
                  </a:lnTo>
                  <a:lnTo>
                    <a:pt x="79" y="43"/>
                  </a:lnTo>
                  <a:lnTo>
                    <a:pt x="79" y="49"/>
                  </a:lnTo>
                  <a:lnTo>
                    <a:pt x="79" y="62"/>
                  </a:lnTo>
                  <a:lnTo>
                    <a:pt x="71" y="72"/>
                  </a:lnTo>
                  <a:lnTo>
                    <a:pt x="59" y="74"/>
                  </a:lnTo>
                  <a:lnTo>
                    <a:pt x="45" y="70"/>
                  </a:lnTo>
                  <a:lnTo>
                    <a:pt x="34" y="66"/>
                  </a:lnTo>
                  <a:lnTo>
                    <a:pt x="25" y="64"/>
                  </a:lnTo>
                  <a:lnTo>
                    <a:pt x="22" y="64"/>
                  </a:lnTo>
                  <a:lnTo>
                    <a:pt x="0" y="43"/>
                  </a:lnTo>
                  <a:close/>
                </a:path>
              </a:pathLst>
            </a:custGeom>
            <a:solidFill>
              <a:srgbClr val="0C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defRPr/>
              </a:pPr>
              <a:endParaRPr lang="en-US" sz="2400" kern="0">
                <a:solidFill>
                  <a:srgbClr val="FFFFFF"/>
                </a:solidFill>
                <a:latin typeface="Times New Roman" pitchFamily="18" charset="0"/>
                <a:cs typeface="+mn-cs"/>
              </a:endParaRPr>
            </a:p>
          </p:txBody>
        </p:sp>
        <p:sp>
          <p:nvSpPr>
            <p:cNvPr id="61" name="Freeform 72"/>
            <p:cNvSpPr>
              <a:spLocks/>
            </p:cNvSpPr>
            <p:nvPr/>
          </p:nvSpPr>
          <p:spPr bwMode="auto">
            <a:xfrm>
              <a:off x="1825" y="2929"/>
              <a:ext cx="195" cy="185"/>
            </a:xfrm>
            <a:custGeom>
              <a:avLst/>
              <a:gdLst>
                <a:gd name="T0" fmla="*/ 184 w 196"/>
                <a:gd name="T1" fmla="*/ 95 h 186"/>
                <a:gd name="T2" fmla="*/ 187 w 196"/>
                <a:gd name="T3" fmla="*/ 79 h 186"/>
                <a:gd name="T4" fmla="*/ 190 w 196"/>
                <a:gd name="T5" fmla="*/ 72 h 186"/>
                <a:gd name="T6" fmla="*/ 193 w 196"/>
                <a:gd name="T7" fmla="*/ 66 h 186"/>
                <a:gd name="T8" fmla="*/ 196 w 196"/>
                <a:gd name="T9" fmla="*/ 56 h 186"/>
                <a:gd name="T10" fmla="*/ 193 w 196"/>
                <a:gd name="T11" fmla="*/ 31 h 186"/>
                <a:gd name="T12" fmla="*/ 167 w 196"/>
                <a:gd name="T13" fmla="*/ 2 h 186"/>
                <a:gd name="T14" fmla="*/ 133 w 196"/>
                <a:gd name="T15" fmla="*/ 4 h 186"/>
                <a:gd name="T16" fmla="*/ 119 w 196"/>
                <a:gd name="T17" fmla="*/ 17 h 186"/>
                <a:gd name="T18" fmla="*/ 116 w 196"/>
                <a:gd name="T19" fmla="*/ 33 h 186"/>
                <a:gd name="T20" fmla="*/ 111 w 196"/>
                <a:gd name="T21" fmla="*/ 46 h 186"/>
                <a:gd name="T22" fmla="*/ 111 w 196"/>
                <a:gd name="T23" fmla="*/ 58 h 186"/>
                <a:gd name="T24" fmla="*/ 128 w 196"/>
                <a:gd name="T25" fmla="*/ 72 h 186"/>
                <a:gd name="T26" fmla="*/ 130 w 196"/>
                <a:gd name="T27" fmla="*/ 89 h 186"/>
                <a:gd name="T28" fmla="*/ 136 w 196"/>
                <a:gd name="T29" fmla="*/ 95 h 186"/>
                <a:gd name="T30" fmla="*/ 133 w 196"/>
                <a:gd name="T31" fmla="*/ 101 h 186"/>
                <a:gd name="T32" fmla="*/ 125 w 196"/>
                <a:gd name="T33" fmla="*/ 110 h 186"/>
                <a:gd name="T34" fmla="*/ 102 w 196"/>
                <a:gd name="T35" fmla="*/ 118 h 186"/>
                <a:gd name="T36" fmla="*/ 85 w 196"/>
                <a:gd name="T37" fmla="*/ 126 h 186"/>
                <a:gd name="T38" fmla="*/ 65 w 196"/>
                <a:gd name="T39" fmla="*/ 139 h 186"/>
                <a:gd name="T40" fmla="*/ 57 w 196"/>
                <a:gd name="T41" fmla="*/ 143 h 186"/>
                <a:gd name="T42" fmla="*/ 48 w 196"/>
                <a:gd name="T43" fmla="*/ 141 h 186"/>
                <a:gd name="T44" fmla="*/ 42 w 196"/>
                <a:gd name="T45" fmla="*/ 136 h 186"/>
                <a:gd name="T46" fmla="*/ 34 w 196"/>
                <a:gd name="T47" fmla="*/ 136 h 186"/>
                <a:gd name="T48" fmla="*/ 25 w 196"/>
                <a:gd name="T49" fmla="*/ 136 h 186"/>
                <a:gd name="T50" fmla="*/ 23 w 196"/>
                <a:gd name="T51" fmla="*/ 141 h 186"/>
                <a:gd name="T52" fmla="*/ 28 w 196"/>
                <a:gd name="T53" fmla="*/ 143 h 186"/>
                <a:gd name="T54" fmla="*/ 34 w 196"/>
                <a:gd name="T55" fmla="*/ 147 h 186"/>
                <a:gd name="T56" fmla="*/ 20 w 196"/>
                <a:gd name="T57" fmla="*/ 155 h 186"/>
                <a:gd name="T58" fmla="*/ 5 w 196"/>
                <a:gd name="T59" fmla="*/ 163 h 186"/>
                <a:gd name="T60" fmla="*/ 0 w 196"/>
                <a:gd name="T61" fmla="*/ 169 h 186"/>
                <a:gd name="T62" fmla="*/ 3 w 196"/>
                <a:gd name="T63" fmla="*/ 172 h 186"/>
                <a:gd name="T64" fmla="*/ 8 w 196"/>
                <a:gd name="T65" fmla="*/ 167 h 186"/>
                <a:gd name="T66" fmla="*/ 20 w 196"/>
                <a:gd name="T67" fmla="*/ 163 h 186"/>
                <a:gd name="T68" fmla="*/ 17 w 196"/>
                <a:gd name="T69" fmla="*/ 167 h 186"/>
                <a:gd name="T70" fmla="*/ 8 w 196"/>
                <a:gd name="T71" fmla="*/ 174 h 186"/>
                <a:gd name="T72" fmla="*/ 8 w 196"/>
                <a:gd name="T73" fmla="*/ 178 h 186"/>
                <a:gd name="T74" fmla="*/ 17 w 196"/>
                <a:gd name="T75" fmla="*/ 182 h 186"/>
                <a:gd name="T76" fmla="*/ 20 w 196"/>
                <a:gd name="T77" fmla="*/ 182 h 186"/>
                <a:gd name="T78" fmla="*/ 25 w 196"/>
                <a:gd name="T79" fmla="*/ 182 h 186"/>
                <a:gd name="T80" fmla="*/ 28 w 196"/>
                <a:gd name="T81" fmla="*/ 178 h 186"/>
                <a:gd name="T82" fmla="*/ 37 w 196"/>
                <a:gd name="T83" fmla="*/ 174 h 186"/>
                <a:gd name="T84" fmla="*/ 34 w 196"/>
                <a:gd name="T85" fmla="*/ 176 h 186"/>
                <a:gd name="T86" fmla="*/ 34 w 196"/>
                <a:gd name="T87" fmla="*/ 182 h 186"/>
                <a:gd name="T88" fmla="*/ 31 w 196"/>
                <a:gd name="T89" fmla="*/ 184 h 186"/>
                <a:gd name="T90" fmla="*/ 37 w 196"/>
                <a:gd name="T91" fmla="*/ 186 h 186"/>
                <a:gd name="T92" fmla="*/ 42 w 196"/>
                <a:gd name="T93" fmla="*/ 178 h 186"/>
                <a:gd name="T94" fmla="*/ 57 w 196"/>
                <a:gd name="T95" fmla="*/ 172 h 186"/>
                <a:gd name="T96" fmla="*/ 62 w 196"/>
                <a:gd name="T97" fmla="*/ 167 h 186"/>
                <a:gd name="T98" fmla="*/ 68 w 196"/>
                <a:gd name="T99" fmla="*/ 163 h 186"/>
                <a:gd name="T100" fmla="*/ 74 w 196"/>
                <a:gd name="T101" fmla="*/ 157 h 186"/>
                <a:gd name="T102" fmla="*/ 91 w 196"/>
                <a:gd name="T103" fmla="*/ 151 h 186"/>
                <a:gd name="T104" fmla="*/ 116 w 196"/>
                <a:gd name="T105" fmla="*/ 145 h 186"/>
                <a:gd name="T106" fmla="*/ 153 w 196"/>
                <a:gd name="T107" fmla="*/ 130 h 186"/>
                <a:gd name="T108" fmla="*/ 167 w 196"/>
                <a:gd name="T109" fmla="*/ 118 h 186"/>
                <a:gd name="T110" fmla="*/ 176 w 196"/>
                <a:gd name="T111" fmla="*/ 101 h 18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96"/>
                <a:gd name="T169" fmla="*/ 0 h 186"/>
                <a:gd name="T170" fmla="*/ 196 w 196"/>
                <a:gd name="T171" fmla="*/ 186 h 18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96" h="186">
                  <a:moveTo>
                    <a:pt x="176" y="95"/>
                  </a:moveTo>
                  <a:lnTo>
                    <a:pt x="184" y="95"/>
                  </a:lnTo>
                  <a:lnTo>
                    <a:pt x="184" y="83"/>
                  </a:lnTo>
                  <a:lnTo>
                    <a:pt x="187" y="79"/>
                  </a:lnTo>
                  <a:lnTo>
                    <a:pt x="190" y="75"/>
                  </a:lnTo>
                  <a:lnTo>
                    <a:pt x="190" y="72"/>
                  </a:lnTo>
                  <a:lnTo>
                    <a:pt x="190" y="68"/>
                  </a:lnTo>
                  <a:lnTo>
                    <a:pt x="193" y="66"/>
                  </a:lnTo>
                  <a:lnTo>
                    <a:pt x="196" y="62"/>
                  </a:lnTo>
                  <a:lnTo>
                    <a:pt x="196" y="56"/>
                  </a:lnTo>
                  <a:lnTo>
                    <a:pt x="196" y="46"/>
                  </a:lnTo>
                  <a:lnTo>
                    <a:pt x="193" y="31"/>
                  </a:lnTo>
                  <a:lnTo>
                    <a:pt x="181" y="15"/>
                  </a:lnTo>
                  <a:lnTo>
                    <a:pt x="167" y="2"/>
                  </a:lnTo>
                  <a:lnTo>
                    <a:pt x="147" y="0"/>
                  </a:lnTo>
                  <a:lnTo>
                    <a:pt x="133" y="4"/>
                  </a:lnTo>
                  <a:lnTo>
                    <a:pt x="125" y="11"/>
                  </a:lnTo>
                  <a:lnTo>
                    <a:pt x="119" y="17"/>
                  </a:lnTo>
                  <a:lnTo>
                    <a:pt x="116" y="25"/>
                  </a:lnTo>
                  <a:lnTo>
                    <a:pt x="116" y="33"/>
                  </a:lnTo>
                  <a:lnTo>
                    <a:pt x="113" y="39"/>
                  </a:lnTo>
                  <a:lnTo>
                    <a:pt x="111" y="46"/>
                  </a:lnTo>
                  <a:lnTo>
                    <a:pt x="111" y="52"/>
                  </a:lnTo>
                  <a:lnTo>
                    <a:pt x="111" y="58"/>
                  </a:lnTo>
                  <a:lnTo>
                    <a:pt x="119" y="64"/>
                  </a:lnTo>
                  <a:lnTo>
                    <a:pt x="128" y="72"/>
                  </a:lnTo>
                  <a:lnTo>
                    <a:pt x="136" y="79"/>
                  </a:lnTo>
                  <a:lnTo>
                    <a:pt x="130" y="89"/>
                  </a:lnTo>
                  <a:lnTo>
                    <a:pt x="136" y="93"/>
                  </a:lnTo>
                  <a:lnTo>
                    <a:pt x="136" y="95"/>
                  </a:lnTo>
                  <a:lnTo>
                    <a:pt x="136" y="99"/>
                  </a:lnTo>
                  <a:lnTo>
                    <a:pt x="133" y="101"/>
                  </a:lnTo>
                  <a:lnTo>
                    <a:pt x="130" y="105"/>
                  </a:lnTo>
                  <a:lnTo>
                    <a:pt x="125" y="110"/>
                  </a:lnTo>
                  <a:lnTo>
                    <a:pt x="113" y="114"/>
                  </a:lnTo>
                  <a:lnTo>
                    <a:pt x="102" y="118"/>
                  </a:lnTo>
                  <a:lnTo>
                    <a:pt x="93" y="122"/>
                  </a:lnTo>
                  <a:lnTo>
                    <a:pt x="85" y="126"/>
                  </a:lnTo>
                  <a:lnTo>
                    <a:pt x="74" y="132"/>
                  </a:lnTo>
                  <a:lnTo>
                    <a:pt x="65" y="139"/>
                  </a:lnTo>
                  <a:lnTo>
                    <a:pt x="59" y="143"/>
                  </a:lnTo>
                  <a:lnTo>
                    <a:pt x="57" y="143"/>
                  </a:lnTo>
                  <a:lnTo>
                    <a:pt x="54" y="143"/>
                  </a:lnTo>
                  <a:lnTo>
                    <a:pt x="48" y="141"/>
                  </a:lnTo>
                  <a:lnTo>
                    <a:pt x="45" y="139"/>
                  </a:lnTo>
                  <a:lnTo>
                    <a:pt x="42" y="136"/>
                  </a:lnTo>
                  <a:lnTo>
                    <a:pt x="40" y="136"/>
                  </a:lnTo>
                  <a:lnTo>
                    <a:pt x="34" y="136"/>
                  </a:lnTo>
                  <a:lnTo>
                    <a:pt x="28" y="136"/>
                  </a:lnTo>
                  <a:lnTo>
                    <a:pt x="25" y="136"/>
                  </a:lnTo>
                  <a:lnTo>
                    <a:pt x="23" y="139"/>
                  </a:lnTo>
                  <a:lnTo>
                    <a:pt x="23" y="141"/>
                  </a:lnTo>
                  <a:lnTo>
                    <a:pt x="23" y="143"/>
                  </a:lnTo>
                  <a:lnTo>
                    <a:pt x="28" y="143"/>
                  </a:lnTo>
                  <a:lnTo>
                    <a:pt x="34" y="145"/>
                  </a:lnTo>
                  <a:lnTo>
                    <a:pt x="34" y="147"/>
                  </a:lnTo>
                  <a:lnTo>
                    <a:pt x="28" y="149"/>
                  </a:lnTo>
                  <a:lnTo>
                    <a:pt x="20" y="155"/>
                  </a:lnTo>
                  <a:lnTo>
                    <a:pt x="11" y="159"/>
                  </a:lnTo>
                  <a:lnTo>
                    <a:pt x="5" y="163"/>
                  </a:lnTo>
                  <a:lnTo>
                    <a:pt x="0" y="167"/>
                  </a:lnTo>
                  <a:lnTo>
                    <a:pt x="0" y="169"/>
                  </a:lnTo>
                  <a:lnTo>
                    <a:pt x="0" y="172"/>
                  </a:lnTo>
                  <a:lnTo>
                    <a:pt x="3" y="172"/>
                  </a:lnTo>
                  <a:lnTo>
                    <a:pt x="5" y="169"/>
                  </a:lnTo>
                  <a:lnTo>
                    <a:pt x="8" y="167"/>
                  </a:lnTo>
                  <a:lnTo>
                    <a:pt x="14" y="165"/>
                  </a:lnTo>
                  <a:lnTo>
                    <a:pt x="20" y="163"/>
                  </a:lnTo>
                  <a:lnTo>
                    <a:pt x="23" y="163"/>
                  </a:lnTo>
                  <a:lnTo>
                    <a:pt x="17" y="167"/>
                  </a:lnTo>
                  <a:lnTo>
                    <a:pt x="11" y="172"/>
                  </a:lnTo>
                  <a:lnTo>
                    <a:pt x="8" y="174"/>
                  </a:lnTo>
                  <a:lnTo>
                    <a:pt x="8" y="176"/>
                  </a:lnTo>
                  <a:lnTo>
                    <a:pt x="8" y="178"/>
                  </a:lnTo>
                  <a:lnTo>
                    <a:pt x="11" y="180"/>
                  </a:lnTo>
                  <a:lnTo>
                    <a:pt x="17" y="182"/>
                  </a:lnTo>
                  <a:lnTo>
                    <a:pt x="20" y="180"/>
                  </a:lnTo>
                  <a:lnTo>
                    <a:pt x="20" y="182"/>
                  </a:lnTo>
                  <a:lnTo>
                    <a:pt x="23" y="182"/>
                  </a:lnTo>
                  <a:lnTo>
                    <a:pt x="25" y="182"/>
                  </a:lnTo>
                  <a:lnTo>
                    <a:pt x="28" y="180"/>
                  </a:lnTo>
                  <a:lnTo>
                    <a:pt x="28" y="178"/>
                  </a:lnTo>
                  <a:lnTo>
                    <a:pt x="34" y="176"/>
                  </a:lnTo>
                  <a:lnTo>
                    <a:pt x="37" y="174"/>
                  </a:lnTo>
                  <a:lnTo>
                    <a:pt x="34" y="176"/>
                  </a:lnTo>
                  <a:lnTo>
                    <a:pt x="34" y="178"/>
                  </a:lnTo>
                  <a:lnTo>
                    <a:pt x="34" y="182"/>
                  </a:lnTo>
                  <a:lnTo>
                    <a:pt x="34" y="184"/>
                  </a:lnTo>
                  <a:lnTo>
                    <a:pt x="31" y="184"/>
                  </a:lnTo>
                  <a:lnTo>
                    <a:pt x="34" y="186"/>
                  </a:lnTo>
                  <a:lnTo>
                    <a:pt x="37" y="186"/>
                  </a:lnTo>
                  <a:lnTo>
                    <a:pt x="37" y="184"/>
                  </a:lnTo>
                  <a:lnTo>
                    <a:pt x="42" y="178"/>
                  </a:lnTo>
                  <a:lnTo>
                    <a:pt x="48" y="176"/>
                  </a:lnTo>
                  <a:lnTo>
                    <a:pt x="57" y="172"/>
                  </a:lnTo>
                  <a:lnTo>
                    <a:pt x="59" y="169"/>
                  </a:lnTo>
                  <a:lnTo>
                    <a:pt x="62" y="167"/>
                  </a:lnTo>
                  <a:lnTo>
                    <a:pt x="65" y="165"/>
                  </a:lnTo>
                  <a:lnTo>
                    <a:pt x="68" y="163"/>
                  </a:lnTo>
                  <a:lnTo>
                    <a:pt x="71" y="159"/>
                  </a:lnTo>
                  <a:lnTo>
                    <a:pt x="74" y="157"/>
                  </a:lnTo>
                  <a:lnTo>
                    <a:pt x="82" y="153"/>
                  </a:lnTo>
                  <a:lnTo>
                    <a:pt x="91" y="151"/>
                  </a:lnTo>
                  <a:lnTo>
                    <a:pt x="102" y="149"/>
                  </a:lnTo>
                  <a:lnTo>
                    <a:pt x="116" y="145"/>
                  </a:lnTo>
                  <a:lnTo>
                    <a:pt x="136" y="139"/>
                  </a:lnTo>
                  <a:lnTo>
                    <a:pt x="153" y="130"/>
                  </a:lnTo>
                  <a:lnTo>
                    <a:pt x="162" y="122"/>
                  </a:lnTo>
                  <a:lnTo>
                    <a:pt x="167" y="118"/>
                  </a:lnTo>
                  <a:lnTo>
                    <a:pt x="173" y="110"/>
                  </a:lnTo>
                  <a:lnTo>
                    <a:pt x="176" y="101"/>
                  </a:lnTo>
                  <a:lnTo>
                    <a:pt x="176" y="95"/>
                  </a:lnTo>
                  <a:close/>
                </a:path>
              </a:pathLst>
            </a:custGeom>
            <a:solidFill>
              <a:srgbClr val="0C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defRPr/>
              </a:pPr>
              <a:endParaRPr lang="en-US" sz="2400" kern="0">
                <a:solidFill>
                  <a:srgbClr val="FFFFFF"/>
                </a:solidFill>
                <a:latin typeface="Times New Roman" pitchFamily="18" charset="0"/>
                <a:cs typeface="+mn-cs"/>
              </a:endParaRPr>
            </a:p>
          </p:txBody>
        </p:sp>
        <p:sp>
          <p:nvSpPr>
            <p:cNvPr id="62" name="Freeform 73"/>
            <p:cNvSpPr>
              <a:spLocks/>
            </p:cNvSpPr>
            <p:nvPr/>
          </p:nvSpPr>
          <p:spPr bwMode="auto">
            <a:xfrm>
              <a:off x="1008" y="3071"/>
              <a:ext cx="417" cy="410"/>
            </a:xfrm>
            <a:custGeom>
              <a:avLst/>
              <a:gdLst>
                <a:gd name="T0" fmla="*/ 366 w 417"/>
                <a:gd name="T1" fmla="*/ 309 h 409"/>
                <a:gd name="T2" fmla="*/ 371 w 417"/>
                <a:gd name="T3" fmla="*/ 316 h 409"/>
                <a:gd name="T4" fmla="*/ 388 w 417"/>
                <a:gd name="T5" fmla="*/ 318 h 409"/>
                <a:gd name="T6" fmla="*/ 417 w 417"/>
                <a:gd name="T7" fmla="*/ 376 h 409"/>
                <a:gd name="T8" fmla="*/ 391 w 417"/>
                <a:gd name="T9" fmla="*/ 400 h 409"/>
                <a:gd name="T10" fmla="*/ 377 w 417"/>
                <a:gd name="T11" fmla="*/ 384 h 409"/>
                <a:gd name="T12" fmla="*/ 357 w 417"/>
                <a:gd name="T13" fmla="*/ 365 h 409"/>
                <a:gd name="T14" fmla="*/ 346 w 417"/>
                <a:gd name="T15" fmla="*/ 347 h 409"/>
                <a:gd name="T16" fmla="*/ 337 w 417"/>
                <a:gd name="T17" fmla="*/ 349 h 409"/>
                <a:gd name="T18" fmla="*/ 326 w 417"/>
                <a:gd name="T19" fmla="*/ 349 h 409"/>
                <a:gd name="T20" fmla="*/ 292 w 417"/>
                <a:gd name="T21" fmla="*/ 340 h 409"/>
                <a:gd name="T22" fmla="*/ 258 w 417"/>
                <a:gd name="T23" fmla="*/ 330 h 409"/>
                <a:gd name="T24" fmla="*/ 227 w 417"/>
                <a:gd name="T25" fmla="*/ 312 h 409"/>
                <a:gd name="T26" fmla="*/ 201 w 417"/>
                <a:gd name="T27" fmla="*/ 285 h 409"/>
                <a:gd name="T28" fmla="*/ 184 w 417"/>
                <a:gd name="T29" fmla="*/ 274 h 409"/>
                <a:gd name="T30" fmla="*/ 144 w 417"/>
                <a:gd name="T31" fmla="*/ 303 h 409"/>
                <a:gd name="T32" fmla="*/ 136 w 417"/>
                <a:gd name="T33" fmla="*/ 336 h 409"/>
                <a:gd name="T34" fmla="*/ 124 w 417"/>
                <a:gd name="T35" fmla="*/ 367 h 409"/>
                <a:gd name="T36" fmla="*/ 116 w 417"/>
                <a:gd name="T37" fmla="*/ 367 h 409"/>
                <a:gd name="T38" fmla="*/ 119 w 417"/>
                <a:gd name="T39" fmla="*/ 400 h 409"/>
                <a:gd name="T40" fmla="*/ 93 w 417"/>
                <a:gd name="T41" fmla="*/ 404 h 409"/>
                <a:gd name="T42" fmla="*/ 34 w 417"/>
                <a:gd name="T43" fmla="*/ 390 h 409"/>
                <a:gd name="T44" fmla="*/ 0 w 417"/>
                <a:gd name="T45" fmla="*/ 382 h 409"/>
                <a:gd name="T46" fmla="*/ 19 w 417"/>
                <a:gd name="T47" fmla="*/ 363 h 409"/>
                <a:gd name="T48" fmla="*/ 56 w 417"/>
                <a:gd name="T49" fmla="*/ 361 h 409"/>
                <a:gd name="T50" fmla="*/ 59 w 417"/>
                <a:gd name="T51" fmla="*/ 357 h 409"/>
                <a:gd name="T52" fmla="*/ 68 w 417"/>
                <a:gd name="T53" fmla="*/ 283 h 409"/>
                <a:gd name="T54" fmla="*/ 99 w 417"/>
                <a:gd name="T55" fmla="*/ 252 h 409"/>
                <a:gd name="T56" fmla="*/ 130 w 417"/>
                <a:gd name="T57" fmla="*/ 237 h 409"/>
                <a:gd name="T58" fmla="*/ 133 w 417"/>
                <a:gd name="T59" fmla="*/ 223 h 409"/>
                <a:gd name="T60" fmla="*/ 99 w 417"/>
                <a:gd name="T61" fmla="*/ 179 h 409"/>
                <a:gd name="T62" fmla="*/ 96 w 417"/>
                <a:gd name="T63" fmla="*/ 132 h 409"/>
                <a:gd name="T64" fmla="*/ 59 w 417"/>
                <a:gd name="T65" fmla="*/ 107 h 409"/>
                <a:gd name="T66" fmla="*/ 31 w 417"/>
                <a:gd name="T67" fmla="*/ 101 h 409"/>
                <a:gd name="T68" fmla="*/ 25 w 417"/>
                <a:gd name="T69" fmla="*/ 84 h 409"/>
                <a:gd name="T70" fmla="*/ 17 w 417"/>
                <a:gd name="T71" fmla="*/ 76 h 409"/>
                <a:gd name="T72" fmla="*/ 19 w 417"/>
                <a:gd name="T73" fmla="*/ 68 h 409"/>
                <a:gd name="T74" fmla="*/ 28 w 417"/>
                <a:gd name="T75" fmla="*/ 62 h 409"/>
                <a:gd name="T76" fmla="*/ 22 w 417"/>
                <a:gd name="T77" fmla="*/ 45 h 409"/>
                <a:gd name="T78" fmla="*/ 25 w 417"/>
                <a:gd name="T79" fmla="*/ 16 h 409"/>
                <a:gd name="T80" fmla="*/ 39 w 417"/>
                <a:gd name="T81" fmla="*/ 6 h 409"/>
                <a:gd name="T82" fmla="*/ 42 w 417"/>
                <a:gd name="T83" fmla="*/ 16 h 409"/>
                <a:gd name="T84" fmla="*/ 73 w 417"/>
                <a:gd name="T85" fmla="*/ 0 h 409"/>
                <a:gd name="T86" fmla="*/ 90 w 417"/>
                <a:gd name="T87" fmla="*/ 8 h 409"/>
                <a:gd name="T88" fmla="*/ 96 w 417"/>
                <a:gd name="T89" fmla="*/ 10 h 409"/>
                <a:gd name="T90" fmla="*/ 153 w 417"/>
                <a:gd name="T91" fmla="*/ 35 h 409"/>
                <a:gd name="T92" fmla="*/ 141 w 417"/>
                <a:gd name="T93" fmla="*/ 35 h 409"/>
                <a:gd name="T94" fmla="*/ 150 w 417"/>
                <a:gd name="T95" fmla="*/ 41 h 409"/>
                <a:gd name="T96" fmla="*/ 153 w 417"/>
                <a:gd name="T97" fmla="*/ 62 h 409"/>
                <a:gd name="T98" fmla="*/ 139 w 417"/>
                <a:gd name="T99" fmla="*/ 64 h 409"/>
                <a:gd name="T100" fmla="*/ 144 w 417"/>
                <a:gd name="T101" fmla="*/ 78 h 409"/>
                <a:gd name="T102" fmla="*/ 122 w 417"/>
                <a:gd name="T103" fmla="*/ 91 h 409"/>
                <a:gd name="T104" fmla="*/ 127 w 417"/>
                <a:gd name="T105" fmla="*/ 95 h 409"/>
                <a:gd name="T106" fmla="*/ 139 w 417"/>
                <a:gd name="T107" fmla="*/ 107 h 409"/>
                <a:gd name="T108" fmla="*/ 170 w 417"/>
                <a:gd name="T109" fmla="*/ 120 h 409"/>
                <a:gd name="T110" fmla="*/ 218 w 417"/>
                <a:gd name="T111" fmla="*/ 165 h 409"/>
                <a:gd name="T112" fmla="*/ 232 w 417"/>
                <a:gd name="T113" fmla="*/ 208 h 409"/>
                <a:gd name="T114" fmla="*/ 241 w 417"/>
                <a:gd name="T115" fmla="*/ 206 h 409"/>
                <a:gd name="T116" fmla="*/ 246 w 417"/>
                <a:gd name="T117" fmla="*/ 231 h 409"/>
                <a:gd name="T118" fmla="*/ 272 w 417"/>
                <a:gd name="T119" fmla="*/ 260 h 409"/>
                <a:gd name="T120" fmla="*/ 309 w 417"/>
                <a:gd name="T121" fmla="*/ 297 h 409"/>
                <a:gd name="T122" fmla="*/ 366 w 417"/>
                <a:gd name="T123" fmla="*/ 303 h 40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17"/>
                <a:gd name="T187" fmla="*/ 0 h 409"/>
                <a:gd name="T188" fmla="*/ 417 w 417"/>
                <a:gd name="T189" fmla="*/ 409 h 409"/>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17" h="409">
                  <a:moveTo>
                    <a:pt x="366" y="303"/>
                  </a:moveTo>
                  <a:lnTo>
                    <a:pt x="366" y="307"/>
                  </a:lnTo>
                  <a:lnTo>
                    <a:pt x="366" y="309"/>
                  </a:lnTo>
                  <a:lnTo>
                    <a:pt x="366" y="314"/>
                  </a:lnTo>
                  <a:lnTo>
                    <a:pt x="366" y="318"/>
                  </a:lnTo>
                  <a:lnTo>
                    <a:pt x="371" y="316"/>
                  </a:lnTo>
                  <a:lnTo>
                    <a:pt x="377" y="316"/>
                  </a:lnTo>
                  <a:lnTo>
                    <a:pt x="383" y="318"/>
                  </a:lnTo>
                  <a:lnTo>
                    <a:pt x="388" y="318"/>
                  </a:lnTo>
                  <a:lnTo>
                    <a:pt x="397" y="330"/>
                  </a:lnTo>
                  <a:lnTo>
                    <a:pt x="411" y="351"/>
                  </a:lnTo>
                  <a:lnTo>
                    <a:pt x="417" y="376"/>
                  </a:lnTo>
                  <a:lnTo>
                    <a:pt x="408" y="402"/>
                  </a:lnTo>
                  <a:lnTo>
                    <a:pt x="397" y="402"/>
                  </a:lnTo>
                  <a:lnTo>
                    <a:pt x="391" y="400"/>
                  </a:lnTo>
                  <a:lnTo>
                    <a:pt x="386" y="396"/>
                  </a:lnTo>
                  <a:lnTo>
                    <a:pt x="383" y="392"/>
                  </a:lnTo>
                  <a:lnTo>
                    <a:pt x="377" y="384"/>
                  </a:lnTo>
                  <a:lnTo>
                    <a:pt x="371" y="376"/>
                  </a:lnTo>
                  <a:lnTo>
                    <a:pt x="363" y="369"/>
                  </a:lnTo>
                  <a:lnTo>
                    <a:pt x="357" y="365"/>
                  </a:lnTo>
                  <a:lnTo>
                    <a:pt x="354" y="361"/>
                  </a:lnTo>
                  <a:lnTo>
                    <a:pt x="349" y="353"/>
                  </a:lnTo>
                  <a:lnTo>
                    <a:pt x="346" y="347"/>
                  </a:lnTo>
                  <a:lnTo>
                    <a:pt x="346" y="345"/>
                  </a:lnTo>
                  <a:lnTo>
                    <a:pt x="340" y="347"/>
                  </a:lnTo>
                  <a:lnTo>
                    <a:pt x="337" y="349"/>
                  </a:lnTo>
                  <a:lnTo>
                    <a:pt x="334" y="351"/>
                  </a:lnTo>
                  <a:lnTo>
                    <a:pt x="326" y="349"/>
                  </a:lnTo>
                  <a:lnTo>
                    <a:pt x="317" y="347"/>
                  </a:lnTo>
                  <a:lnTo>
                    <a:pt x="306" y="345"/>
                  </a:lnTo>
                  <a:lnTo>
                    <a:pt x="292" y="340"/>
                  </a:lnTo>
                  <a:lnTo>
                    <a:pt x="278" y="338"/>
                  </a:lnTo>
                  <a:lnTo>
                    <a:pt x="266" y="334"/>
                  </a:lnTo>
                  <a:lnTo>
                    <a:pt x="258" y="330"/>
                  </a:lnTo>
                  <a:lnTo>
                    <a:pt x="249" y="328"/>
                  </a:lnTo>
                  <a:lnTo>
                    <a:pt x="241" y="320"/>
                  </a:lnTo>
                  <a:lnTo>
                    <a:pt x="227" y="312"/>
                  </a:lnTo>
                  <a:lnTo>
                    <a:pt x="215" y="301"/>
                  </a:lnTo>
                  <a:lnTo>
                    <a:pt x="207" y="293"/>
                  </a:lnTo>
                  <a:lnTo>
                    <a:pt x="201" y="285"/>
                  </a:lnTo>
                  <a:lnTo>
                    <a:pt x="195" y="279"/>
                  </a:lnTo>
                  <a:lnTo>
                    <a:pt x="187" y="276"/>
                  </a:lnTo>
                  <a:lnTo>
                    <a:pt x="184" y="274"/>
                  </a:lnTo>
                  <a:lnTo>
                    <a:pt x="175" y="283"/>
                  </a:lnTo>
                  <a:lnTo>
                    <a:pt x="161" y="293"/>
                  </a:lnTo>
                  <a:lnTo>
                    <a:pt x="144" y="303"/>
                  </a:lnTo>
                  <a:lnTo>
                    <a:pt x="124" y="307"/>
                  </a:lnTo>
                  <a:lnTo>
                    <a:pt x="133" y="320"/>
                  </a:lnTo>
                  <a:lnTo>
                    <a:pt x="136" y="336"/>
                  </a:lnTo>
                  <a:lnTo>
                    <a:pt x="136" y="355"/>
                  </a:lnTo>
                  <a:lnTo>
                    <a:pt x="133" y="367"/>
                  </a:lnTo>
                  <a:lnTo>
                    <a:pt x="124" y="367"/>
                  </a:lnTo>
                  <a:lnTo>
                    <a:pt x="119" y="367"/>
                  </a:lnTo>
                  <a:lnTo>
                    <a:pt x="116" y="367"/>
                  </a:lnTo>
                  <a:lnTo>
                    <a:pt x="119" y="378"/>
                  </a:lnTo>
                  <a:lnTo>
                    <a:pt x="119" y="390"/>
                  </a:lnTo>
                  <a:lnTo>
                    <a:pt x="119" y="400"/>
                  </a:lnTo>
                  <a:lnTo>
                    <a:pt x="116" y="409"/>
                  </a:lnTo>
                  <a:lnTo>
                    <a:pt x="107" y="407"/>
                  </a:lnTo>
                  <a:lnTo>
                    <a:pt x="93" y="404"/>
                  </a:lnTo>
                  <a:lnTo>
                    <a:pt x="76" y="400"/>
                  </a:lnTo>
                  <a:lnTo>
                    <a:pt x="53" y="394"/>
                  </a:lnTo>
                  <a:lnTo>
                    <a:pt x="34" y="390"/>
                  </a:lnTo>
                  <a:lnTo>
                    <a:pt x="17" y="386"/>
                  </a:lnTo>
                  <a:lnTo>
                    <a:pt x="5" y="384"/>
                  </a:lnTo>
                  <a:lnTo>
                    <a:pt x="0" y="382"/>
                  </a:lnTo>
                  <a:lnTo>
                    <a:pt x="2" y="376"/>
                  </a:lnTo>
                  <a:lnTo>
                    <a:pt x="8" y="369"/>
                  </a:lnTo>
                  <a:lnTo>
                    <a:pt x="19" y="363"/>
                  </a:lnTo>
                  <a:lnTo>
                    <a:pt x="31" y="361"/>
                  </a:lnTo>
                  <a:lnTo>
                    <a:pt x="45" y="363"/>
                  </a:lnTo>
                  <a:lnTo>
                    <a:pt x="56" y="361"/>
                  </a:lnTo>
                  <a:lnTo>
                    <a:pt x="68" y="359"/>
                  </a:lnTo>
                  <a:lnTo>
                    <a:pt x="73" y="357"/>
                  </a:lnTo>
                  <a:lnTo>
                    <a:pt x="59" y="357"/>
                  </a:lnTo>
                  <a:lnTo>
                    <a:pt x="59" y="334"/>
                  </a:lnTo>
                  <a:lnTo>
                    <a:pt x="62" y="307"/>
                  </a:lnTo>
                  <a:lnTo>
                    <a:pt x="68" y="283"/>
                  </a:lnTo>
                  <a:lnTo>
                    <a:pt x="73" y="270"/>
                  </a:lnTo>
                  <a:lnTo>
                    <a:pt x="82" y="262"/>
                  </a:lnTo>
                  <a:lnTo>
                    <a:pt x="99" y="252"/>
                  </a:lnTo>
                  <a:lnTo>
                    <a:pt x="119" y="243"/>
                  </a:lnTo>
                  <a:lnTo>
                    <a:pt x="133" y="239"/>
                  </a:lnTo>
                  <a:lnTo>
                    <a:pt x="130" y="237"/>
                  </a:lnTo>
                  <a:lnTo>
                    <a:pt x="130" y="231"/>
                  </a:lnTo>
                  <a:lnTo>
                    <a:pt x="130" y="227"/>
                  </a:lnTo>
                  <a:lnTo>
                    <a:pt x="133" y="223"/>
                  </a:lnTo>
                  <a:lnTo>
                    <a:pt x="122" y="212"/>
                  </a:lnTo>
                  <a:lnTo>
                    <a:pt x="110" y="196"/>
                  </a:lnTo>
                  <a:lnTo>
                    <a:pt x="99" y="179"/>
                  </a:lnTo>
                  <a:lnTo>
                    <a:pt x="96" y="165"/>
                  </a:lnTo>
                  <a:lnTo>
                    <a:pt x="99" y="151"/>
                  </a:lnTo>
                  <a:lnTo>
                    <a:pt x="96" y="132"/>
                  </a:lnTo>
                  <a:lnTo>
                    <a:pt x="88" y="115"/>
                  </a:lnTo>
                  <a:lnTo>
                    <a:pt x="68" y="107"/>
                  </a:lnTo>
                  <a:lnTo>
                    <a:pt x="59" y="107"/>
                  </a:lnTo>
                  <a:lnTo>
                    <a:pt x="48" y="107"/>
                  </a:lnTo>
                  <a:lnTo>
                    <a:pt x="36" y="107"/>
                  </a:lnTo>
                  <a:lnTo>
                    <a:pt x="31" y="101"/>
                  </a:lnTo>
                  <a:lnTo>
                    <a:pt x="28" y="95"/>
                  </a:lnTo>
                  <a:lnTo>
                    <a:pt x="28" y="91"/>
                  </a:lnTo>
                  <a:lnTo>
                    <a:pt x="25" y="84"/>
                  </a:lnTo>
                  <a:lnTo>
                    <a:pt x="22" y="80"/>
                  </a:lnTo>
                  <a:lnTo>
                    <a:pt x="19" y="78"/>
                  </a:lnTo>
                  <a:lnTo>
                    <a:pt x="17" y="76"/>
                  </a:lnTo>
                  <a:lnTo>
                    <a:pt x="17" y="74"/>
                  </a:lnTo>
                  <a:lnTo>
                    <a:pt x="17" y="72"/>
                  </a:lnTo>
                  <a:lnTo>
                    <a:pt x="19" y="68"/>
                  </a:lnTo>
                  <a:lnTo>
                    <a:pt x="22" y="66"/>
                  </a:lnTo>
                  <a:lnTo>
                    <a:pt x="28" y="64"/>
                  </a:lnTo>
                  <a:lnTo>
                    <a:pt x="28" y="62"/>
                  </a:lnTo>
                  <a:lnTo>
                    <a:pt x="25" y="56"/>
                  </a:lnTo>
                  <a:lnTo>
                    <a:pt x="25" y="51"/>
                  </a:lnTo>
                  <a:lnTo>
                    <a:pt x="22" y="45"/>
                  </a:lnTo>
                  <a:lnTo>
                    <a:pt x="28" y="35"/>
                  </a:lnTo>
                  <a:lnTo>
                    <a:pt x="25" y="27"/>
                  </a:lnTo>
                  <a:lnTo>
                    <a:pt x="25" y="16"/>
                  </a:lnTo>
                  <a:lnTo>
                    <a:pt x="31" y="8"/>
                  </a:lnTo>
                  <a:lnTo>
                    <a:pt x="42" y="4"/>
                  </a:lnTo>
                  <a:lnTo>
                    <a:pt x="39" y="6"/>
                  </a:lnTo>
                  <a:lnTo>
                    <a:pt x="39" y="10"/>
                  </a:lnTo>
                  <a:lnTo>
                    <a:pt x="39" y="14"/>
                  </a:lnTo>
                  <a:lnTo>
                    <a:pt x="42" y="16"/>
                  </a:lnTo>
                  <a:lnTo>
                    <a:pt x="45" y="10"/>
                  </a:lnTo>
                  <a:lnTo>
                    <a:pt x="56" y="2"/>
                  </a:lnTo>
                  <a:lnTo>
                    <a:pt x="73" y="0"/>
                  </a:lnTo>
                  <a:lnTo>
                    <a:pt x="96" y="4"/>
                  </a:lnTo>
                  <a:lnTo>
                    <a:pt x="93" y="4"/>
                  </a:lnTo>
                  <a:lnTo>
                    <a:pt x="90" y="8"/>
                  </a:lnTo>
                  <a:lnTo>
                    <a:pt x="88" y="10"/>
                  </a:lnTo>
                  <a:lnTo>
                    <a:pt x="88" y="14"/>
                  </a:lnTo>
                  <a:lnTo>
                    <a:pt x="96" y="10"/>
                  </a:lnTo>
                  <a:lnTo>
                    <a:pt x="113" y="8"/>
                  </a:lnTo>
                  <a:lnTo>
                    <a:pt x="130" y="16"/>
                  </a:lnTo>
                  <a:lnTo>
                    <a:pt x="153" y="35"/>
                  </a:lnTo>
                  <a:lnTo>
                    <a:pt x="147" y="35"/>
                  </a:lnTo>
                  <a:lnTo>
                    <a:pt x="144" y="35"/>
                  </a:lnTo>
                  <a:lnTo>
                    <a:pt x="141" y="35"/>
                  </a:lnTo>
                  <a:lnTo>
                    <a:pt x="139" y="37"/>
                  </a:lnTo>
                  <a:lnTo>
                    <a:pt x="144" y="37"/>
                  </a:lnTo>
                  <a:lnTo>
                    <a:pt x="150" y="41"/>
                  </a:lnTo>
                  <a:lnTo>
                    <a:pt x="153" y="49"/>
                  </a:lnTo>
                  <a:lnTo>
                    <a:pt x="153" y="64"/>
                  </a:lnTo>
                  <a:lnTo>
                    <a:pt x="153" y="62"/>
                  </a:lnTo>
                  <a:lnTo>
                    <a:pt x="147" y="62"/>
                  </a:lnTo>
                  <a:lnTo>
                    <a:pt x="144" y="62"/>
                  </a:lnTo>
                  <a:lnTo>
                    <a:pt x="139" y="64"/>
                  </a:lnTo>
                  <a:lnTo>
                    <a:pt x="144" y="66"/>
                  </a:lnTo>
                  <a:lnTo>
                    <a:pt x="147" y="72"/>
                  </a:lnTo>
                  <a:lnTo>
                    <a:pt x="144" y="78"/>
                  </a:lnTo>
                  <a:lnTo>
                    <a:pt x="133" y="84"/>
                  </a:lnTo>
                  <a:lnTo>
                    <a:pt x="124" y="89"/>
                  </a:lnTo>
                  <a:lnTo>
                    <a:pt x="122" y="91"/>
                  </a:lnTo>
                  <a:lnTo>
                    <a:pt x="124" y="91"/>
                  </a:lnTo>
                  <a:lnTo>
                    <a:pt x="127" y="95"/>
                  </a:lnTo>
                  <a:lnTo>
                    <a:pt x="133" y="99"/>
                  </a:lnTo>
                  <a:lnTo>
                    <a:pt x="136" y="105"/>
                  </a:lnTo>
                  <a:lnTo>
                    <a:pt x="139" y="107"/>
                  </a:lnTo>
                  <a:lnTo>
                    <a:pt x="144" y="109"/>
                  </a:lnTo>
                  <a:lnTo>
                    <a:pt x="156" y="113"/>
                  </a:lnTo>
                  <a:lnTo>
                    <a:pt x="170" y="120"/>
                  </a:lnTo>
                  <a:lnTo>
                    <a:pt x="181" y="128"/>
                  </a:lnTo>
                  <a:lnTo>
                    <a:pt x="198" y="144"/>
                  </a:lnTo>
                  <a:lnTo>
                    <a:pt x="218" y="165"/>
                  </a:lnTo>
                  <a:lnTo>
                    <a:pt x="229" y="190"/>
                  </a:lnTo>
                  <a:lnTo>
                    <a:pt x="227" y="210"/>
                  </a:lnTo>
                  <a:lnTo>
                    <a:pt x="232" y="208"/>
                  </a:lnTo>
                  <a:lnTo>
                    <a:pt x="235" y="206"/>
                  </a:lnTo>
                  <a:lnTo>
                    <a:pt x="241" y="206"/>
                  </a:lnTo>
                  <a:lnTo>
                    <a:pt x="244" y="212"/>
                  </a:lnTo>
                  <a:lnTo>
                    <a:pt x="246" y="221"/>
                  </a:lnTo>
                  <a:lnTo>
                    <a:pt x="246" y="231"/>
                  </a:lnTo>
                  <a:lnTo>
                    <a:pt x="244" y="239"/>
                  </a:lnTo>
                  <a:lnTo>
                    <a:pt x="255" y="246"/>
                  </a:lnTo>
                  <a:lnTo>
                    <a:pt x="272" y="260"/>
                  </a:lnTo>
                  <a:lnTo>
                    <a:pt x="283" y="276"/>
                  </a:lnTo>
                  <a:lnTo>
                    <a:pt x="292" y="293"/>
                  </a:lnTo>
                  <a:lnTo>
                    <a:pt x="309" y="297"/>
                  </a:lnTo>
                  <a:lnTo>
                    <a:pt x="334" y="299"/>
                  </a:lnTo>
                  <a:lnTo>
                    <a:pt x="354" y="301"/>
                  </a:lnTo>
                  <a:lnTo>
                    <a:pt x="366" y="303"/>
                  </a:lnTo>
                  <a:close/>
                </a:path>
              </a:pathLst>
            </a:custGeom>
            <a:solidFill>
              <a:srgbClr val="0C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defRPr/>
              </a:pPr>
              <a:endParaRPr lang="en-US" sz="2400" kern="0">
                <a:solidFill>
                  <a:srgbClr val="FFFFFF"/>
                </a:solidFill>
                <a:latin typeface="Times New Roman" pitchFamily="18" charset="0"/>
                <a:cs typeface="+mn-cs"/>
              </a:endParaRPr>
            </a:p>
          </p:txBody>
        </p:sp>
        <p:sp>
          <p:nvSpPr>
            <p:cNvPr id="63" name="Freeform 74"/>
            <p:cNvSpPr>
              <a:spLocks/>
            </p:cNvSpPr>
            <p:nvPr/>
          </p:nvSpPr>
          <p:spPr bwMode="auto">
            <a:xfrm>
              <a:off x="912" y="3216"/>
              <a:ext cx="224" cy="102"/>
            </a:xfrm>
            <a:custGeom>
              <a:avLst/>
              <a:gdLst>
                <a:gd name="T0" fmla="*/ 141 w 224"/>
                <a:gd name="T1" fmla="*/ 41 h 101"/>
                <a:gd name="T2" fmla="*/ 167 w 224"/>
                <a:gd name="T3" fmla="*/ 16 h 101"/>
                <a:gd name="T4" fmla="*/ 178 w 224"/>
                <a:gd name="T5" fmla="*/ 4 h 101"/>
                <a:gd name="T6" fmla="*/ 198 w 224"/>
                <a:gd name="T7" fmla="*/ 0 h 101"/>
                <a:gd name="T8" fmla="*/ 221 w 224"/>
                <a:gd name="T9" fmla="*/ 14 h 101"/>
                <a:gd name="T10" fmla="*/ 221 w 224"/>
                <a:gd name="T11" fmla="*/ 35 h 101"/>
                <a:gd name="T12" fmla="*/ 210 w 224"/>
                <a:gd name="T13" fmla="*/ 51 h 101"/>
                <a:gd name="T14" fmla="*/ 190 w 224"/>
                <a:gd name="T15" fmla="*/ 78 h 101"/>
                <a:gd name="T16" fmla="*/ 181 w 224"/>
                <a:gd name="T17" fmla="*/ 86 h 101"/>
                <a:gd name="T18" fmla="*/ 173 w 224"/>
                <a:gd name="T19" fmla="*/ 80 h 101"/>
                <a:gd name="T20" fmla="*/ 167 w 224"/>
                <a:gd name="T21" fmla="*/ 86 h 101"/>
                <a:gd name="T22" fmla="*/ 156 w 224"/>
                <a:gd name="T23" fmla="*/ 95 h 101"/>
                <a:gd name="T24" fmla="*/ 141 w 224"/>
                <a:gd name="T25" fmla="*/ 101 h 101"/>
                <a:gd name="T26" fmla="*/ 107 w 224"/>
                <a:gd name="T27" fmla="*/ 95 h 101"/>
                <a:gd name="T28" fmla="*/ 88 w 224"/>
                <a:gd name="T29" fmla="*/ 82 h 101"/>
                <a:gd name="T30" fmla="*/ 62 w 224"/>
                <a:gd name="T31" fmla="*/ 72 h 101"/>
                <a:gd name="T32" fmla="*/ 39 w 224"/>
                <a:gd name="T33" fmla="*/ 72 h 101"/>
                <a:gd name="T34" fmla="*/ 19 w 224"/>
                <a:gd name="T35" fmla="*/ 74 h 101"/>
                <a:gd name="T36" fmla="*/ 11 w 224"/>
                <a:gd name="T37" fmla="*/ 68 h 101"/>
                <a:gd name="T38" fmla="*/ 5 w 224"/>
                <a:gd name="T39" fmla="*/ 62 h 101"/>
                <a:gd name="T40" fmla="*/ 2 w 224"/>
                <a:gd name="T41" fmla="*/ 57 h 101"/>
                <a:gd name="T42" fmla="*/ 0 w 224"/>
                <a:gd name="T43" fmla="*/ 53 h 101"/>
                <a:gd name="T44" fmla="*/ 0 w 224"/>
                <a:gd name="T45" fmla="*/ 47 h 101"/>
                <a:gd name="T46" fmla="*/ 5 w 224"/>
                <a:gd name="T47" fmla="*/ 37 h 101"/>
                <a:gd name="T48" fmla="*/ 17 w 224"/>
                <a:gd name="T49" fmla="*/ 37 h 101"/>
                <a:gd name="T50" fmla="*/ 17 w 224"/>
                <a:gd name="T51" fmla="*/ 33 h 101"/>
                <a:gd name="T52" fmla="*/ 22 w 224"/>
                <a:gd name="T53" fmla="*/ 31 h 101"/>
                <a:gd name="T54" fmla="*/ 31 w 224"/>
                <a:gd name="T55" fmla="*/ 33 h 101"/>
                <a:gd name="T56" fmla="*/ 39 w 224"/>
                <a:gd name="T57" fmla="*/ 35 h 101"/>
                <a:gd name="T58" fmla="*/ 51 w 224"/>
                <a:gd name="T59" fmla="*/ 41 h 101"/>
                <a:gd name="T60" fmla="*/ 56 w 224"/>
                <a:gd name="T61" fmla="*/ 45 h 101"/>
                <a:gd name="T62" fmla="*/ 65 w 224"/>
                <a:gd name="T63" fmla="*/ 51 h 101"/>
                <a:gd name="T64" fmla="*/ 76 w 224"/>
                <a:gd name="T65" fmla="*/ 53 h 101"/>
                <a:gd name="T66" fmla="*/ 105 w 224"/>
                <a:gd name="T67" fmla="*/ 57 h 101"/>
                <a:gd name="T68" fmla="*/ 127 w 224"/>
                <a:gd name="T69" fmla="*/ 55 h 101"/>
                <a:gd name="T70" fmla="*/ 139 w 224"/>
                <a:gd name="T71" fmla="*/ 57 h 101"/>
                <a:gd name="T72" fmla="*/ 139 w 224"/>
                <a:gd name="T73" fmla="*/ 55 h 101"/>
                <a:gd name="T74" fmla="*/ 133 w 224"/>
                <a:gd name="T75" fmla="*/ 51 h 10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24"/>
                <a:gd name="T115" fmla="*/ 0 h 101"/>
                <a:gd name="T116" fmla="*/ 224 w 224"/>
                <a:gd name="T117" fmla="*/ 101 h 10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24" h="101">
                  <a:moveTo>
                    <a:pt x="133" y="51"/>
                  </a:moveTo>
                  <a:lnTo>
                    <a:pt x="141" y="41"/>
                  </a:lnTo>
                  <a:lnTo>
                    <a:pt x="156" y="29"/>
                  </a:lnTo>
                  <a:lnTo>
                    <a:pt x="167" y="16"/>
                  </a:lnTo>
                  <a:lnTo>
                    <a:pt x="176" y="6"/>
                  </a:lnTo>
                  <a:lnTo>
                    <a:pt x="178" y="4"/>
                  </a:lnTo>
                  <a:lnTo>
                    <a:pt x="187" y="0"/>
                  </a:lnTo>
                  <a:lnTo>
                    <a:pt x="198" y="0"/>
                  </a:lnTo>
                  <a:lnTo>
                    <a:pt x="212" y="4"/>
                  </a:lnTo>
                  <a:lnTo>
                    <a:pt x="221" y="14"/>
                  </a:lnTo>
                  <a:lnTo>
                    <a:pt x="224" y="24"/>
                  </a:lnTo>
                  <a:lnTo>
                    <a:pt x="221" y="35"/>
                  </a:lnTo>
                  <a:lnTo>
                    <a:pt x="218" y="43"/>
                  </a:lnTo>
                  <a:lnTo>
                    <a:pt x="210" y="51"/>
                  </a:lnTo>
                  <a:lnTo>
                    <a:pt x="198" y="66"/>
                  </a:lnTo>
                  <a:lnTo>
                    <a:pt x="190" y="78"/>
                  </a:lnTo>
                  <a:lnTo>
                    <a:pt x="184" y="88"/>
                  </a:lnTo>
                  <a:lnTo>
                    <a:pt x="181" y="86"/>
                  </a:lnTo>
                  <a:lnTo>
                    <a:pt x="176" y="82"/>
                  </a:lnTo>
                  <a:lnTo>
                    <a:pt x="173" y="80"/>
                  </a:lnTo>
                  <a:lnTo>
                    <a:pt x="170" y="80"/>
                  </a:lnTo>
                  <a:lnTo>
                    <a:pt x="167" y="86"/>
                  </a:lnTo>
                  <a:lnTo>
                    <a:pt x="161" y="90"/>
                  </a:lnTo>
                  <a:lnTo>
                    <a:pt x="156" y="95"/>
                  </a:lnTo>
                  <a:lnTo>
                    <a:pt x="153" y="97"/>
                  </a:lnTo>
                  <a:lnTo>
                    <a:pt x="141" y="101"/>
                  </a:lnTo>
                  <a:lnTo>
                    <a:pt x="124" y="99"/>
                  </a:lnTo>
                  <a:lnTo>
                    <a:pt x="107" y="95"/>
                  </a:lnTo>
                  <a:lnTo>
                    <a:pt x="96" y="90"/>
                  </a:lnTo>
                  <a:lnTo>
                    <a:pt x="88" y="82"/>
                  </a:lnTo>
                  <a:lnTo>
                    <a:pt x="76" y="76"/>
                  </a:lnTo>
                  <a:lnTo>
                    <a:pt x="62" y="72"/>
                  </a:lnTo>
                  <a:lnTo>
                    <a:pt x="51" y="70"/>
                  </a:lnTo>
                  <a:lnTo>
                    <a:pt x="39" y="72"/>
                  </a:lnTo>
                  <a:lnTo>
                    <a:pt x="28" y="74"/>
                  </a:lnTo>
                  <a:lnTo>
                    <a:pt x="19" y="74"/>
                  </a:lnTo>
                  <a:lnTo>
                    <a:pt x="17" y="70"/>
                  </a:lnTo>
                  <a:lnTo>
                    <a:pt x="11" y="68"/>
                  </a:lnTo>
                  <a:lnTo>
                    <a:pt x="8" y="66"/>
                  </a:lnTo>
                  <a:lnTo>
                    <a:pt x="5" y="62"/>
                  </a:lnTo>
                  <a:lnTo>
                    <a:pt x="8" y="60"/>
                  </a:lnTo>
                  <a:lnTo>
                    <a:pt x="2" y="57"/>
                  </a:lnTo>
                  <a:lnTo>
                    <a:pt x="2" y="55"/>
                  </a:lnTo>
                  <a:lnTo>
                    <a:pt x="0" y="53"/>
                  </a:lnTo>
                  <a:lnTo>
                    <a:pt x="2" y="51"/>
                  </a:lnTo>
                  <a:lnTo>
                    <a:pt x="0" y="47"/>
                  </a:lnTo>
                  <a:lnTo>
                    <a:pt x="0" y="41"/>
                  </a:lnTo>
                  <a:lnTo>
                    <a:pt x="5" y="37"/>
                  </a:lnTo>
                  <a:lnTo>
                    <a:pt x="17" y="37"/>
                  </a:lnTo>
                  <a:lnTo>
                    <a:pt x="17" y="35"/>
                  </a:lnTo>
                  <a:lnTo>
                    <a:pt x="17" y="33"/>
                  </a:lnTo>
                  <a:lnTo>
                    <a:pt x="17" y="31"/>
                  </a:lnTo>
                  <a:lnTo>
                    <a:pt x="22" y="31"/>
                  </a:lnTo>
                  <a:lnTo>
                    <a:pt x="28" y="31"/>
                  </a:lnTo>
                  <a:lnTo>
                    <a:pt x="31" y="33"/>
                  </a:lnTo>
                  <a:lnTo>
                    <a:pt x="36" y="33"/>
                  </a:lnTo>
                  <a:lnTo>
                    <a:pt x="39" y="35"/>
                  </a:lnTo>
                  <a:lnTo>
                    <a:pt x="45" y="37"/>
                  </a:lnTo>
                  <a:lnTo>
                    <a:pt x="51" y="41"/>
                  </a:lnTo>
                  <a:lnTo>
                    <a:pt x="53" y="43"/>
                  </a:lnTo>
                  <a:lnTo>
                    <a:pt x="56" y="45"/>
                  </a:lnTo>
                  <a:lnTo>
                    <a:pt x="62" y="49"/>
                  </a:lnTo>
                  <a:lnTo>
                    <a:pt x="65" y="51"/>
                  </a:lnTo>
                  <a:lnTo>
                    <a:pt x="68" y="53"/>
                  </a:lnTo>
                  <a:lnTo>
                    <a:pt x="76" y="53"/>
                  </a:lnTo>
                  <a:lnTo>
                    <a:pt x="90" y="55"/>
                  </a:lnTo>
                  <a:lnTo>
                    <a:pt x="105" y="57"/>
                  </a:lnTo>
                  <a:lnTo>
                    <a:pt x="119" y="57"/>
                  </a:lnTo>
                  <a:lnTo>
                    <a:pt x="127" y="55"/>
                  </a:lnTo>
                  <a:lnTo>
                    <a:pt x="136" y="55"/>
                  </a:lnTo>
                  <a:lnTo>
                    <a:pt x="139" y="57"/>
                  </a:lnTo>
                  <a:lnTo>
                    <a:pt x="141" y="57"/>
                  </a:lnTo>
                  <a:lnTo>
                    <a:pt x="139" y="55"/>
                  </a:lnTo>
                  <a:lnTo>
                    <a:pt x="136" y="53"/>
                  </a:lnTo>
                  <a:lnTo>
                    <a:pt x="133" y="51"/>
                  </a:lnTo>
                  <a:close/>
                </a:path>
              </a:pathLst>
            </a:custGeom>
            <a:solidFill>
              <a:srgbClr val="0C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defRPr/>
              </a:pPr>
              <a:endParaRPr lang="en-US" sz="2400" kern="0">
                <a:solidFill>
                  <a:srgbClr val="FFFFFF"/>
                </a:solidFill>
                <a:latin typeface="Times New Roman" pitchFamily="18" charset="0"/>
                <a:cs typeface="+mn-cs"/>
              </a:endParaRPr>
            </a:p>
          </p:txBody>
        </p:sp>
        <p:graphicFrame>
          <p:nvGraphicFramePr>
            <p:cNvPr id="57415" name="Object 75"/>
            <p:cNvGraphicFramePr>
              <a:graphicFrameLocks noChangeAspect="1"/>
            </p:cNvGraphicFramePr>
            <p:nvPr/>
          </p:nvGraphicFramePr>
          <p:xfrm>
            <a:off x="2856" y="2530"/>
            <a:ext cx="768" cy="870"/>
          </p:xfrm>
          <a:graphic>
            <a:graphicData uri="http://schemas.openxmlformats.org/presentationml/2006/ole">
              <mc:AlternateContent xmlns:mc="http://schemas.openxmlformats.org/markup-compatibility/2006">
                <mc:Choice xmlns:v="urn:schemas-microsoft-com:vml" Requires="v">
                  <p:oleObj spid="_x0000_s1048" name="Bitmap Image" r:id="rId3" imgW="1219370" imgH="1228571" progId="Paint.Picture">
                    <p:embed/>
                  </p:oleObj>
                </mc:Choice>
                <mc:Fallback>
                  <p:oleObj name="Bitmap Image" r:id="rId3" imgW="1219370" imgH="1228571" progId="Paint.Picture">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56" y="2530"/>
                          <a:ext cx="768" cy="8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pSp>
        <p:nvGrpSpPr>
          <p:cNvPr id="57348" name="Group 7"/>
          <p:cNvGrpSpPr>
            <a:grpSpLocks/>
          </p:cNvGrpSpPr>
          <p:nvPr/>
        </p:nvGrpSpPr>
        <p:grpSpPr bwMode="auto">
          <a:xfrm>
            <a:off x="458788" y="152400"/>
            <a:ext cx="8380412" cy="6172200"/>
            <a:chOff x="1104" y="1056"/>
            <a:chExt cx="4656" cy="3264"/>
          </a:xfrm>
        </p:grpSpPr>
        <p:pic>
          <p:nvPicPr>
            <p:cNvPr id="57350" name="Picture 8" descr="FLOW0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28" y="2592"/>
              <a:ext cx="432" cy="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51" name="Picture 9" descr="FLOW0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28" y="1824"/>
              <a:ext cx="432" cy="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52" name="Picture 10" descr="FLOW0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28" y="1056"/>
              <a:ext cx="432" cy="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53" name="Picture 11" descr="FLOW0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28" y="3408"/>
              <a:ext cx="432" cy="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54" name="Picture 12" descr="FLOW0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64" y="3888"/>
              <a:ext cx="2160"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55" name="Picture 13" descr="FLOW0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04" y="3888"/>
              <a:ext cx="2160"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Rectangle 2"/>
          <p:cNvSpPr/>
          <p:nvPr/>
        </p:nvSpPr>
        <p:spPr>
          <a:xfrm>
            <a:off x="990600" y="3090863"/>
            <a:ext cx="6842436" cy="1600438"/>
          </a:xfrm>
          <a:prstGeom prst="rect">
            <a:avLst/>
          </a:prstGeom>
        </p:spPr>
        <p:txBody>
          <a:bodyPr wrap="square">
            <a:spAutoFit/>
          </a:bodyPr>
          <a:lstStyle/>
          <a:p>
            <a:pPr algn="just" fontAlgn="auto">
              <a:spcBef>
                <a:spcPct val="50000"/>
              </a:spcBef>
              <a:spcAft>
                <a:spcPts val="0"/>
              </a:spcAft>
              <a:defRPr/>
            </a:pPr>
            <a:r>
              <a:rPr lang="en-GB" sz="2800" b="1" kern="0" dirty="0">
                <a:solidFill>
                  <a:srgbClr val="000099"/>
                </a:solidFill>
                <a:latin typeface="Times New Roman" pitchFamily="18" charset="0"/>
                <a:cs typeface="Times New Roman" pitchFamily="18" charset="0"/>
              </a:rPr>
              <a:t> - </a:t>
            </a:r>
            <a:r>
              <a:rPr lang="en-GB" sz="2800" b="1" kern="0" dirty="0" err="1">
                <a:solidFill>
                  <a:srgbClr val="000099"/>
                </a:solidFill>
                <a:latin typeface="Times New Roman" pitchFamily="18" charset="0"/>
                <a:cs typeface="Times New Roman" pitchFamily="18" charset="0"/>
              </a:rPr>
              <a:t>Đọc</a:t>
            </a:r>
            <a:r>
              <a:rPr lang="en-GB" sz="2800" b="1" kern="0" dirty="0">
                <a:solidFill>
                  <a:srgbClr val="000099"/>
                </a:solidFill>
                <a:latin typeface="Times New Roman" pitchFamily="18" charset="0"/>
                <a:cs typeface="Times New Roman" pitchFamily="18" charset="0"/>
              </a:rPr>
              <a:t> </a:t>
            </a:r>
            <a:r>
              <a:rPr lang="en-GB" sz="2800" b="1" kern="0" dirty="0" err="1">
                <a:solidFill>
                  <a:srgbClr val="000099"/>
                </a:solidFill>
                <a:latin typeface="Times New Roman" pitchFamily="18" charset="0"/>
                <a:cs typeface="Times New Roman" pitchFamily="18" charset="0"/>
              </a:rPr>
              <a:t>lại</a:t>
            </a:r>
            <a:r>
              <a:rPr lang="en-GB" sz="2800" b="1" kern="0" dirty="0">
                <a:solidFill>
                  <a:srgbClr val="000099"/>
                </a:solidFill>
                <a:latin typeface="Times New Roman" pitchFamily="18" charset="0"/>
                <a:cs typeface="Times New Roman" pitchFamily="18" charset="0"/>
              </a:rPr>
              <a:t> </a:t>
            </a:r>
            <a:r>
              <a:rPr lang="en-GB" sz="2800" b="1" kern="0" dirty="0" err="1" smtClean="0">
                <a:solidFill>
                  <a:srgbClr val="000099"/>
                </a:solidFill>
                <a:latin typeface="Times New Roman" pitchFamily="18" charset="0"/>
                <a:cs typeface="Times New Roman" pitchFamily="18" charset="0"/>
              </a:rPr>
              <a:t>bài</a:t>
            </a:r>
            <a:r>
              <a:rPr lang="en-GB" sz="2800" b="1" kern="0" dirty="0" smtClean="0">
                <a:solidFill>
                  <a:srgbClr val="000099"/>
                </a:solidFill>
                <a:latin typeface="Times New Roman" pitchFamily="18" charset="0"/>
                <a:cs typeface="Times New Roman" pitchFamily="18" charset="0"/>
              </a:rPr>
              <a:t> </a:t>
            </a:r>
            <a:r>
              <a:rPr lang="en-GB" sz="2800" b="1" kern="0" dirty="0" err="1">
                <a:solidFill>
                  <a:srgbClr val="000099"/>
                </a:solidFill>
                <a:latin typeface="Times New Roman" pitchFamily="18" charset="0"/>
                <a:cs typeface="Times New Roman" pitchFamily="18" charset="0"/>
              </a:rPr>
              <a:t>vừa</a:t>
            </a:r>
            <a:r>
              <a:rPr lang="en-GB" sz="2800" b="1" kern="0" dirty="0">
                <a:solidFill>
                  <a:srgbClr val="000099"/>
                </a:solidFill>
                <a:latin typeface="Times New Roman" pitchFamily="18" charset="0"/>
                <a:cs typeface="Times New Roman" pitchFamily="18" charset="0"/>
              </a:rPr>
              <a:t> </a:t>
            </a:r>
            <a:r>
              <a:rPr lang="en-GB" sz="2800" b="1" kern="0" dirty="0" err="1">
                <a:solidFill>
                  <a:srgbClr val="000099"/>
                </a:solidFill>
                <a:latin typeface="Times New Roman" pitchFamily="18" charset="0"/>
                <a:cs typeface="Times New Roman" pitchFamily="18" charset="0"/>
              </a:rPr>
              <a:t>học</a:t>
            </a:r>
            <a:r>
              <a:rPr lang="en-GB" sz="2800" b="1" kern="0" dirty="0">
                <a:solidFill>
                  <a:srgbClr val="000099"/>
                </a:solidFill>
                <a:latin typeface="Times New Roman" pitchFamily="18" charset="0"/>
                <a:cs typeface="Times New Roman" pitchFamily="18" charset="0"/>
              </a:rPr>
              <a:t>.</a:t>
            </a:r>
          </a:p>
          <a:p>
            <a:pPr algn="just" fontAlgn="auto">
              <a:spcBef>
                <a:spcPct val="50000"/>
              </a:spcBef>
              <a:spcAft>
                <a:spcPts val="0"/>
              </a:spcAft>
              <a:defRPr/>
            </a:pPr>
            <a:r>
              <a:rPr lang="en-GB" sz="2800" b="1" kern="0" dirty="0">
                <a:solidFill>
                  <a:srgbClr val="0000FF"/>
                </a:solidFill>
                <a:latin typeface="Times New Roman" pitchFamily="18" charset="0"/>
                <a:cs typeface="Times New Roman" pitchFamily="18" charset="0"/>
              </a:rPr>
              <a:t> - </a:t>
            </a:r>
            <a:r>
              <a:rPr lang="nl-NL" sz="2800" b="1" dirty="0" smtClean="0">
                <a:solidFill>
                  <a:srgbClr val="0000FF"/>
                </a:solidFill>
                <a:latin typeface="Times New Roman" pitchFamily="18" charset="0"/>
                <a:cs typeface="Times New Roman" pitchFamily="18" charset="0"/>
              </a:rPr>
              <a:t>Chuẩn bị </a:t>
            </a:r>
            <a:r>
              <a:rPr lang="nl-NL" sz="2800" b="1" dirty="0">
                <a:solidFill>
                  <a:srgbClr val="0000FF"/>
                </a:solidFill>
                <a:latin typeface="Times New Roman" pitchFamily="18" charset="0"/>
                <a:cs typeface="Times New Roman" pitchFamily="18" charset="0"/>
              </a:rPr>
              <a:t>tiết TLV </a:t>
            </a:r>
            <a:r>
              <a:rPr lang="nl-NL" sz="2800" b="1" dirty="0" smtClean="0">
                <a:solidFill>
                  <a:srgbClr val="0000FF"/>
                </a:solidFill>
                <a:latin typeface="Times New Roman" pitchFamily="18" charset="0"/>
                <a:cs typeface="Times New Roman" pitchFamily="18" charset="0"/>
              </a:rPr>
              <a:t>(viết </a:t>
            </a:r>
            <a:r>
              <a:rPr lang="nl-NL" sz="2800" b="1" dirty="0">
                <a:solidFill>
                  <a:srgbClr val="0000FF"/>
                </a:solidFill>
                <a:latin typeface="Times New Roman" pitchFamily="18" charset="0"/>
                <a:cs typeface="Times New Roman" pitchFamily="18" charset="0"/>
              </a:rPr>
              <a:t>1 đoạn văn tả cảnh một buổi trong ngày) trang 14.</a:t>
            </a:r>
            <a:endParaRPr lang="en-US" sz="2800" b="1" kern="0" dirty="0">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val="61086491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P61192.WAV">
            <a:hlinkClick r:id="" action="ppaction://media"/>
          </p:cNvPr>
          <p:cNvPicPr>
            <a:picLocks noRot="1" noChangeAspect="1"/>
          </p:cNvPicPr>
          <p:nvPr>
            <a:wavAudioFile r:embed="rId1" name="~PP632.WAV"/>
          </p:nvPr>
        </p:nvPicPr>
        <p:blipFill>
          <a:blip r:embed="rId3">
            <a:extLst>
              <a:ext uri="{28A0092B-C50C-407E-A947-70E740481C1C}">
                <a14:useLocalDpi xmlns:a14="http://schemas.microsoft.com/office/drawing/2010/main" val="0"/>
              </a:ext>
            </a:extLst>
          </a:blip>
          <a:srcRect/>
          <a:stretch>
            <a:fillRect/>
          </a:stretch>
        </p:blipFill>
        <p:spPr bwMode="auto">
          <a:xfrm>
            <a:off x="8656638" y="63706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27" name="Picture 3" descr="ml003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77828" name="Rectangle 8"/>
          <p:cNvSpPr>
            <a:spLocks noChangeArrowheads="1"/>
          </p:cNvSpPr>
          <p:nvPr/>
        </p:nvSpPr>
        <p:spPr bwMode="auto">
          <a:xfrm>
            <a:off x="0" y="0"/>
            <a:ext cx="9144000" cy="6858000"/>
          </a:xfrm>
          <a:prstGeom prst="rect">
            <a:avLst/>
          </a:prstGeom>
          <a:noFill/>
          <a:ln w="88900" cmpd="tri">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vi-VN"/>
          </a:p>
        </p:txBody>
      </p:sp>
      <p:grpSp>
        <p:nvGrpSpPr>
          <p:cNvPr id="77829" name="Group 9"/>
          <p:cNvGrpSpPr>
            <a:grpSpLocks/>
          </p:cNvGrpSpPr>
          <p:nvPr/>
        </p:nvGrpSpPr>
        <p:grpSpPr bwMode="auto">
          <a:xfrm flipH="1" flipV="1">
            <a:off x="-88900" y="-101600"/>
            <a:ext cx="1752600" cy="1600200"/>
            <a:chOff x="4368" y="2880"/>
            <a:chExt cx="1200" cy="1289"/>
          </a:xfrm>
        </p:grpSpPr>
        <p:sp>
          <p:nvSpPr>
            <p:cNvPr id="77907" name="Freeform 10"/>
            <p:cNvSpPr>
              <a:spLocks/>
            </p:cNvSpPr>
            <p:nvPr/>
          </p:nvSpPr>
          <p:spPr bwMode="auto">
            <a:xfrm>
              <a:off x="4819" y="3639"/>
              <a:ext cx="669" cy="393"/>
            </a:xfrm>
            <a:custGeom>
              <a:avLst/>
              <a:gdLst>
                <a:gd name="T0" fmla="*/ 0 w 1337"/>
                <a:gd name="T1" fmla="*/ 0 h 1572"/>
                <a:gd name="T2" fmla="*/ 1 w 1337"/>
                <a:gd name="T3" fmla="*/ 0 h 1572"/>
                <a:gd name="T4" fmla="*/ 1 w 1337"/>
                <a:gd name="T5" fmla="*/ 0 h 1572"/>
                <a:gd name="T6" fmla="*/ 1 w 1337"/>
                <a:gd name="T7" fmla="*/ 0 h 1572"/>
                <a:gd name="T8" fmla="*/ 2 w 1337"/>
                <a:gd name="T9" fmla="*/ 0 h 1572"/>
                <a:gd name="T10" fmla="*/ 2 w 1337"/>
                <a:gd name="T11" fmla="*/ 0 h 1572"/>
                <a:gd name="T12" fmla="*/ 2 w 1337"/>
                <a:gd name="T13" fmla="*/ 0 h 1572"/>
                <a:gd name="T14" fmla="*/ 2 w 1337"/>
                <a:gd name="T15" fmla="*/ 0 h 1572"/>
                <a:gd name="T16" fmla="*/ 2 w 1337"/>
                <a:gd name="T17" fmla="*/ 0 h 1572"/>
                <a:gd name="T18" fmla="*/ 3 w 1337"/>
                <a:gd name="T19" fmla="*/ 0 h 1572"/>
                <a:gd name="T20" fmla="*/ 3 w 1337"/>
                <a:gd name="T21" fmla="*/ 0 h 1572"/>
                <a:gd name="T22" fmla="*/ 3 w 1337"/>
                <a:gd name="T23" fmla="*/ 0 h 1572"/>
                <a:gd name="T24" fmla="*/ 3 w 1337"/>
                <a:gd name="T25" fmla="*/ 0 h 1572"/>
                <a:gd name="T26" fmla="*/ 3 w 1337"/>
                <a:gd name="T27" fmla="*/ 0 h 1572"/>
                <a:gd name="T28" fmla="*/ 3 w 1337"/>
                <a:gd name="T29" fmla="*/ 0 h 1572"/>
                <a:gd name="T30" fmla="*/ 3 w 1337"/>
                <a:gd name="T31" fmla="*/ 0 h 1572"/>
                <a:gd name="T32" fmla="*/ 3 w 1337"/>
                <a:gd name="T33" fmla="*/ 0 h 1572"/>
                <a:gd name="T34" fmla="*/ 3 w 1337"/>
                <a:gd name="T35" fmla="*/ 0 h 1572"/>
                <a:gd name="T36" fmla="*/ 3 w 1337"/>
                <a:gd name="T37" fmla="*/ 0 h 1572"/>
                <a:gd name="T38" fmla="*/ 3 w 1337"/>
                <a:gd name="T39" fmla="*/ 0 h 1572"/>
                <a:gd name="T40" fmla="*/ 3 w 1337"/>
                <a:gd name="T41" fmla="*/ 0 h 1572"/>
                <a:gd name="T42" fmla="*/ 3 w 1337"/>
                <a:gd name="T43" fmla="*/ 0 h 1572"/>
                <a:gd name="T44" fmla="*/ 3 w 1337"/>
                <a:gd name="T45" fmla="*/ 0 h 1572"/>
                <a:gd name="T46" fmla="*/ 3 w 1337"/>
                <a:gd name="T47" fmla="*/ 0 h 1572"/>
                <a:gd name="T48" fmla="*/ 2 w 1337"/>
                <a:gd name="T49" fmla="*/ 0 h 1572"/>
                <a:gd name="T50" fmla="*/ 2 w 1337"/>
                <a:gd name="T51" fmla="*/ 0 h 1572"/>
                <a:gd name="T52" fmla="*/ 2 w 1337"/>
                <a:gd name="T53" fmla="*/ 0 h 1572"/>
                <a:gd name="T54" fmla="*/ 2 w 1337"/>
                <a:gd name="T55" fmla="*/ 0 h 1572"/>
                <a:gd name="T56" fmla="*/ 2 w 1337"/>
                <a:gd name="T57" fmla="*/ 0 h 1572"/>
                <a:gd name="T58" fmla="*/ 1 w 1337"/>
                <a:gd name="T59" fmla="*/ 0 h 1572"/>
                <a:gd name="T60" fmla="*/ 1 w 1337"/>
                <a:gd name="T61" fmla="*/ 0 h 1572"/>
                <a:gd name="T62" fmla="*/ 1 w 1337"/>
                <a:gd name="T63" fmla="*/ 0 h 1572"/>
                <a:gd name="T64" fmla="*/ 1 w 1337"/>
                <a:gd name="T65" fmla="*/ 0 h 1572"/>
                <a:gd name="T66" fmla="*/ 0 w 1337"/>
                <a:gd name="T67" fmla="*/ 0 h 1572"/>
                <a:gd name="T68" fmla="*/ 0 w 1337"/>
                <a:gd name="T69" fmla="*/ 0 h 157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337"/>
                <a:gd name="T106" fmla="*/ 0 h 1572"/>
                <a:gd name="T107" fmla="*/ 1337 w 1337"/>
                <a:gd name="T108" fmla="*/ 1572 h 157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337" h="1572">
                  <a:moveTo>
                    <a:pt x="0" y="1572"/>
                  </a:moveTo>
                  <a:lnTo>
                    <a:pt x="136" y="1565"/>
                  </a:lnTo>
                  <a:lnTo>
                    <a:pt x="269" y="1541"/>
                  </a:lnTo>
                  <a:lnTo>
                    <a:pt x="398" y="1500"/>
                  </a:lnTo>
                  <a:lnTo>
                    <a:pt x="521" y="1447"/>
                  </a:lnTo>
                  <a:lnTo>
                    <a:pt x="637" y="1382"/>
                  </a:lnTo>
                  <a:lnTo>
                    <a:pt x="748" y="1304"/>
                  </a:lnTo>
                  <a:lnTo>
                    <a:pt x="850" y="1213"/>
                  </a:lnTo>
                  <a:lnTo>
                    <a:pt x="946" y="1112"/>
                  </a:lnTo>
                  <a:lnTo>
                    <a:pt x="1032" y="999"/>
                  </a:lnTo>
                  <a:lnTo>
                    <a:pt x="1109" y="879"/>
                  </a:lnTo>
                  <a:lnTo>
                    <a:pt x="1176" y="749"/>
                  </a:lnTo>
                  <a:lnTo>
                    <a:pt x="1231" y="612"/>
                  </a:lnTo>
                  <a:lnTo>
                    <a:pt x="1276" y="468"/>
                  </a:lnTo>
                  <a:lnTo>
                    <a:pt x="1311" y="316"/>
                  </a:lnTo>
                  <a:lnTo>
                    <a:pt x="1331" y="160"/>
                  </a:lnTo>
                  <a:lnTo>
                    <a:pt x="1337" y="0"/>
                  </a:lnTo>
                  <a:lnTo>
                    <a:pt x="1245" y="0"/>
                  </a:lnTo>
                  <a:lnTo>
                    <a:pt x="1238" y="149"/>
                  </a:lnTo>
                  <a:lnTo>
                    <a:pt x="1221" y="297"/>
                  </a:lnTo>
                  <a:lnTo>
                    <a:pt x="1189" y="436"/>
                  </a:lnTo>
                  <a:lnTo>
                    <a:pt x="1148" y="570"/>
                  </a:lnTo>
                  <a:lnTo>
                    <a:pt x="1094" y="698"/>
                  </a:lnTo>
                  <a:lnTo>
                    <a:pt x="1033" y="817"/>
                  </a:lnTo>
                  <a:lnTo>
                    <a:pt x="961" y="931"/>
                  </a:lnTo>
                  <a:lnTo>
                    <a:pt x="881" y="1035"/>
                  </a:lnTo>
                  <a:lnTo>
                    <a:pt x="793" y="1130"/>
                  </a:lnTo>
                  <a:lnTo>
                    <a:pt x="696" y="1214"/>
                  </a:lnTo>
                  <a:lnTo>
                    <a:pt x="594" y="1286"/>
                  </a:lnTo>
                  <a:lnTo>
                    <a:pt x="485" y="1348"/>
                  </a:lnTo>
                  <a:lnTo>
                    <a:pt x="372" y="1398"/>
                  </a:lnTo>
                  <a:lnTo>
                    <a:pt x="253" y="1435"/>
                  </a:lnTo>
                  <a:lnTo>
                    <a:pt x="128" y="1455"/>
                  </a:lnTo>
                  <a:lnTo>
                    <a:pt x="0" y="1464"/>
                  </a:lnTo>
                  <a:lnTo>
                    <a:pt x="0" y="157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7908" name="Freeform 11"/>
            <p:cNvSpPr>
              <a:spLocks/>
            </p:cNvSpPr>
            <p:nvPr/>
          </p:nvSpPr>
          <p:spPr bwMode="auto">
            <a:xfrm>
              <a:off x="4819" y="3639"/>
              <a:ext cx="588" cy="346"/>
            </a:xfrm>
            <a:custGeom>
              <a:avLst/>
              <a:gdLst>
                <a:gd name="T0" fmla="*/ 3 w 1176"/>
                <a:gd name="T1" fmla="*/ 0 h 1382"/>
                <a:gd name="T2" fmla="*/ 3 w 1176"/>
                <a:gd name="T3" fmla="*/ 0 h 1382"/>
                <a:gd name="T4" fmla="*/ 3 w 1176"/>
                <a:gd name="T5" fmla="*/ 0 h 1382"/>
                <a:gd name="T6" fmla="*/ 3 w 1176"/>
                <a:gd name="T7" fmla="*/ 0 h 1382"/>
                <a:gd name="T8" fmla="*/ 2 w 1176"/>
                <a:gd name="T9" fmla="*/ 0 h 1382"/>
                <a:gd name="T10" fmla="*/ 2 w 1176"/>
                <a:gd name="T11" fmla="*/ 0 h 1382"/>
                <a:gd name="T12" fmla="*/ 2 w 1176"/>
                <a:gd name="T13" fmla="*/ 0 h 1382"/>
                <a:gd name="T14" fmla="*/ 2 w 1176"/>
                <a:gd name="T15" fmla="*/ 0 h 1382"/>
                <a:gd name="T16" fmla="*/ 2 w 1176"/>
                <a:gd name="T17" fmla="*/ 0 h 1382"/>
                <a:gd name="T18" fmla="*/ 2 w 1176"/>
                <a:gd name="T19" fmla="*/ 0 h 1382"/>
                <a:gd name="T20" fmla="*/ 2 w 1176"/>
                <a:gd name="T21" fmla="*/ 0 h 1382"/>
                <a:gd name="T22" fmla="*/ 2 w 1176"/>
                <a:gd name="T23" fmla="*/ 0 h 1382"/>
                <a:gd name="T24" fmla="*/ 1 w 1176"/>
                <a:gd name="T25" fmla="*/ 0 h 1382"/>
                <a:gd name="T26" fmla="*/ 1 w 1176"/>
                <a:gd name="T27" fmla="*/ 0 h 1382"/>
                <a:gd name="T28" fmla="*/ 1 w 1176"/>
                <a:gd name="T29" fmla="*/ 0 h 1382"/>
                <a:gd name="T30" fmla="*/ 1 w 1176"/>
                <a:gd name="T31" fmla="*/ 0 h 1382"/>
                <a:gd name="T32" fmla="*/ 0 w 1176"/>
                <a:gd name="T33" fmla="*/ 0 h 1382"/>
                <a:gd name="T34" fmla="*/ 0 w 1176"/>
                <a:gd name="T35" fmla="*/ 0 h 1382"/>
                <a:gd name="T36" fmla="*/ 1 w 1176"/>
                <a:gd name="T37" fmla="*/ 0 h 1382"/>
                <a:gd name="T38" fmla="*/ 1 w 1176"/>
                <a:gd name="T39" fmla="*/ 0 h 1382"/>
                <a:gd name="T40" fmla="*/ 1 w 1176"/>
                <a:gd name="T41" fmla="*/ 0 h 1382"/>
                <a:gd name="T42" fmla="*/ 1 w 1176"/>
                <a:gd name="T43" fmla="*/ 0 h 1382"/>
                <a:gd name="T44" fmla="*/ 2 w 1176"/>
                <a:gd name="T45" fmla="*/ 0 h 1382"/>
                <a:gd name="T46" fmla="*/ 2 w 1176"/>
                <a:gd name="T47" fmla="*/ 0 h 1382"/>
                <a:gd name="T48" fmla="*/ 2 w 1176"/>
                <a:gd name="T49" fmla="*/ 0 h 1382"/>
                <a:gd name="T50" fmla="*/ 2 w 1176"/>
                <a:gd name="T51" fmla="*/ 0 h 1382"/>
                <a:gd name="T52" fmla="*/ 2 w 1176"/>
                <a:gd name="T53" fmla="*/ 0 h 1382"/>
                <a:gd name="T54" fmla="*/ 2 w 1176"/>
                <a:gd name="T55" fmla="*/ 0 h 1382"/>
                <a:gd name="T56" fmla="*/ 3 w 1176"/>
                <a:gd name="T57" fmla="*/ 0 h 1382"/>
                <a:gd name="T58" fmla="*/ 3 w 1176"/>
                <a:gd name="T59" fmla="*/ 0 h 1382"/>
                <a:gd name="T60" fmla="*/ 3 w 1176"/>
                <a:gd name="T61" fmla="*/ 0 h 1382"/>
                <a:gd name="T62" fmla="*/ 3 w 1176"/>
                <a:gd name="T63" fmla="*/ 0 h 1382"/>
                <a:gd name="T64" fmla="*/ 3 w 1176"/>
                <a:gd name="T65" fmla="*/ 0 h 1382"/>
                <a:gd name="T66" fmla="*/ 3 w 1176"/>
                <a:gd name="T67" fmla="*/ 0 h 1382"/>
                <a:gd name="T68" fmla="*/ 3 w 1176"/>
                <a:gd name="T69" fmla="*/ 0 h 138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76"/>
                <a:gd name="T106" fmla="*/ 0 h 1382"/>
                <a:gd name="T107" fmla="*/ 1176 w 1176"/>
                <a:gd name="T108" fmla="*/ 1382 h 138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76" h="1382">
                  <a:moveTo>
                    <a:pt x="1083" y="0"/>
                  </a:moveTo>
                  <a:lnTo>
                    <a:pt x="1078" y="131"/>
                  </a:lnTo>
                  <a:lnTo>
                    <a:pt x="1062" y="257"/>
                  </a:lnTo>
                  <a:lnTo>
                    <a:pt x="1036" y="379"/>
                  </a:lnTo>
                  <a:lnTo>
                    <a:pt x="999" y="495"/>
                  </a:lnTo>
                  <a:lnTo>
                    <a:pt x="953" y="607"/>
                  </a:lnTo>
                  <a:lnTo>
                    <a:pt x="898" y="713"/>
                  </a:lnTo>
                  <a:lnTo>
                    <a:pt x="836" y="811"/>
                  </a:lnTo>
                  <a:lnTo>
                    <a:pt x="767" y="901"/>
                  </a:lnTo>
                  <a:lnTo>
                    <a:pt x="691" y="982"/>
                  </a:lnTo>
                  <a:lnTo>
                    <a:pt x="606" y="1056"/>
                  </a:lnTo>
                  <a:lnTo>
                    <a:pt x="516" y="1120"/>
                  </a:lnTo>
                  <a:lnTo>
                    <a:pt x="421" y="1174"/>
                  </a:lnTo>
                  <a:lnTo>
                    <a:pt x="322" y="1217"/>
                  </a:lnTo>
                  <a:lnTo>
                    <a:pt x="219" y="1248"/>
                  </a:lnTo>
                  <a:lnTo>
                    <a:pt x="111" y="1267"/>
                  </a:lnTo>
                  <a:lnTo>
                    <a:pt x="0" y="1274"/>
                  </a:lnTo>
                  <a:lnTo>
                    <a:pt x="0" y="1382"/>
                  </a:lnTo>
                  <a:lnTo>
                    <a:pt x="120" y="1376"/>
                  </a:lnTo>
                  <a:lnTo>
                    <a:pt x="236" y="1353"/>
                  </a:lnTo>
                  <a:lnTo>
                    <a:pt x="349" y="1320"/>
                  </a:lnTo>
                  <a:lnTo>
                    <a:pt x="456" y="1274"/>
                  </a:lnTo>
                  <a:lnTo>
                    <a:pt x="560" y="1216"/>
                  </a:lnTo>
                  <a:lnTo>
                    <a:pt x="658" y="1145"/>
                  </a:lnTo>
                  <a:lnTo>
                    <a:pt x="748" y="1066"/>
                  </a:lnTo>
                  <a:lnTo>
                    <a:pt x="831" y="977"/>
                  </a:lnTo>
                  <a:lnTo>
                    <a:pt x="907" y="879"/>
                  </a:lnTo>
                  <a:lnTo>
                    <a:pt x="975" y="773"/>
                  </a:lnTo>
                  <a:lnTo>
                    <a:pt x="1034" y="659"/>
                  </a:lnTo>
                  <a:lnTo>
                    <a:pt x="1083" y="536"/>
                  </a:lnTo>
                  <a:lnTo>
                    <a:pt x="1123" y="410"/>
                  </a:lnTo>
                  <a:lnTo>
                    <a:pt x="1151" y="277"/>
                  </a:lnTo>
                  <a:lnTo>
                    <a:pt x="1170" y="141"/>
                  </a:lnTo>
                  <a:lnTo>
                    <a:pt x="1176" y="0"/>
                  </a:lnTo>
                  <a:lnTo>
                    <a:pt x="1083"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7909" name="Freeform 12"/>
            <p:cNvSpPr>
              <a:spLocks/>
            </p:cNvSpPr>
            <p:nvPr/>
          </p:nvSpPr>
          <p:spPr bwMode="auto">
            <a:xfrm>
              <a:off x="4819" y="3639"/>
              <a:ext cx="507" cy="298"/>
            </a:xfrm>
            <a:custGeom>
              <a:avLst/>
              <a:gdLst>
                <a:gd name="T0" fmla="*/ 2 w 1014"/>
                <a:gd name="T1" fmla="*/ 0 h 1193"/>
                <a:gd name="T2" fmla="*/ 2 w 1014"/>
                <a:gd name="T3" fmla="*/ 0 h 1193"/>
                <a:gd name="T4" fmla="*/ 2 w 1014"/>
                <a:gd name="T5" fmla="*/ 0 h 1193"/>
                <a:gd name="T6" fmla="*/ 2 w 1014"/>
                <a:gd name="T7" fmla="*/ 0 h 1193"/>
                <a:gd name="T8" fmla="*/ 2 w 1014"/>
                <a:gd name="T9" fmla="*/ 0 h 1193"/>
                <a:gd name="T10" fmla="*/ 2 w 1014"/>
                <a:gd name="T11" fmla="*/ 0 h 1193"/>
                <a:gd name="T12" fmla="*/ 2 w 1014"/>
                <a:gd name="T13" fmla="*/ 0 h 1193"/>
                <a:gd name="T14" fmla="*/ 2 w 1014"/>
                <a:gd name="T15" fmla="*/ 0 h 1193"/>
                <a:gd name="T16" fmla="*/ 2 w 1014"/>
                <a:gd name="T17" fmla="*/ 0 h 1193"/>
                <a:gd name="T18" fmla="*/ 2 w 1014"/>
                <a:gd name="T19" fmla="*/ 0 h 1193"/>
                <a:gd name="T20" fmla="*/ 2 w 1014"/>
                <a:gd name="T21" fmla="*/ 0 h 1193"/>
                <a:gd name="T22" fmla="*/ 1 w 1014"/>
                <a:gd name="T23" fmla="*/ 0 h 1193"/>
                <a:gd name="T24" fmla="*/ 1 w 1014"/>
                <a:gd name="T25" fmla="*/ 0 h 1193"/>
                <a:gd name="T26" fmla="*/ 1 w 1014"/>
                <a:gd name="T27" fmla="*/ 0 h 1193"/>
                <a:gd name="T28" fmla="*/ 1 w 1014"/>
                <a:gd name="T29" fmla="*/ 0 h 1193"/>
                <a:gd name="T30" fmla="*/ 1 w 1014"/>
                <a:gd name="T31" fmla="*/ 0 h 1193"/>
                <a:gd name="T32" fmla="*/ 0 w 1014"/>
                <a:gd name="T33" fmla="*/ 0 h 1193"/>
                <a:gd name="T34" fmla="*/ 0 w 1014"/>
                <a:gd name="T35" fmla="*/ 0 h 1193"/>
                <a:gd name="T36" fmla="*/ 1 w 1014"/>
                <a:gd name="T37" fmla="*/ 0 h 1193"/>
                <a:gd name="T38" fmla="*/ 1 w 1014"/>
                <a:gd name="T39" fmla="*/ 0 h 1193"/>
                <a:gd name="T40" fmla="*/ 1 w 1014"/>
                <a:gd name="T41" fmla="*/ 0 h 1193"/>
                <a:gd name="T42" fmla="*/ 1 w 1014"/>
                <a:gd name="T43" fmla="*/ 0 h 1193"/>
                <a:gd name="T44" fmla="*/ 1 w 1014"/>
                <a:gd name="T45" fmla="*/ 0 h 1193"/>
                <a:gd name="T46" fmla="*/ 2 w 1014"/>
                <a:gd name="T47" fmla="*/ 0 h 1193"/>
                <a:gd name="T48" fmla="*/ 2 w 1014"/>
                <a:gd name="T49" fmla="*/ 0 h 1193"/>
                <a:gd name="T50" fmla="*/ 2 w 1014"/>
                <a:gd name="T51" fmla="*/ 0 h 1193"/>
                <a:gd name="T52" fmla="*/ 2 w 1014"/>
                <a:gd name="T53" fmla="*/ 0 h 1193"/>
                <a:gd name="T54" fmla="*/ 2 w 1014"/>
                <a:gd name="T55" fmla="*/ 0 h 1193"/>
                <a:gd name="T56" fmla="*/ 2 w 1014"/>
                <a:gd name="T57" fmla="*/ 0 h 1193"/>
                <a:gd name="T58" fmla="*/ 2 w 1014"/>
                <a:gd name="T59" fmla="*/ 0 h 1193"/>
                <a:gd name="T60" fmla="*/ 2 w 1014"/>
                <a:gd name="T61" fmla="*/ 0 h 1193"/>
                <a:gd name="T62" fmla="*/ 2 w 1014"/>
                <a:gd name="T63" fmla="*/ 0 h 1193"/>
                <a:gd name="T64" fmla="*/ 2 w 1014"/>
                <a:gd name="T65" fmla="*/ 0 h 1193"/>
                <a:gd name="T66" fmla="*/ 2 w 1014"/>
                <a:gd name="T67" fmla="*/ 0 h 1193"/>
                <a:gd name="T68" fmla="*/ 2 w 1014"/>
                <a:gd name="T69" fmla="*/ 0 h 119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14"/>
                <a:gd name="T106" fmla="*/ 0 h 1193"/>
                <a:gd name="T107" fmla="*/ 1014 w 1014"/>
                <a:gd name="T108" fmla="*/ 1193 h 119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14" h="1193">
                  <a:moveTo>
                    <a:pt x="922" y="0"/>
                  </a:moveTo>
                  <a:lnTo>
                    <a:pt x="916" y="112"/>
                  </a:lnTo>
                  <a:lnTo>
                    <a:pt x="904" y="220"/>
                  </a:lnTo>
                  <a:lnTo>
                    <a:pt x="881" y="322"/>
                  </a:lnTo>
                  <a:lnTo>
                    <a:pt x="850" y="423"/>
                  </a:lnTo>
                  <a:lnTo>
                    <a:pt x="810" y="517"/>
                  </a:lnTo>
                  <a:lnTo>
                    <a:pt x="764" y="607"/>
                  </a:lnTo>
                  <a:lnTo>
                    <a:pt x="711" y="691"/>
                  </a:lnTo>
                  <a:lnTo>
                    <a:pt x="651" y="767"/>
                  </a:lnTo>
                  <a:lnTo>
                    <a:pt x="587" y="838"/>
                  </a:lnTo>
                  <a:lnTo>
                    <a:pt x="515" y="899"/>
                  </a:lnTo>
                  <a:lnTo>
                    <a:pt x="439" y="953"/>
                  </a:lnTo>
                  <a:lnTo>
                    <a:pt x="359" y="1000"/>
                  </a:lnTo>
                  <a:lnTo>
                    <a:pt x="275" y="1037"/>
                  </a:lnTo>
                  <a:lnTo>
                    <a:pt x="186" y="1064"/>
                  </a:lnTo>
                  <a:lnTo>
                    <a:pt x="95" y="1078"/>
                  </a:lnTo>
                  <a:lnTo>
                    <a:pt x="0" y="1085"/>
                  </a:lnTo>
                  <a:lnTo>
                    <a:pt x="0" y="1193"/>
                  </a:lnTo>
                  <a:lnTo>
                    <a:pt x="104" y="1187"/>
                  </a:lnTo>
                  <a:lnTo>
                    <a:pt x="202" y="1169"/>
                  </a:lnTo>
                  <a:lnTo>
                    <a:pt x="302" y="1139"/>
                  </a:lnTo>
                  <a:lnTo>
                    <a:pt x="394" y="1100"/>
                  </a:lnTo>
                  <a:lnTo>
                    <a:pt x="483" y="1049"/>
                  </a:lnTo>
                  <a:lnTo>
                    <a:pt x="567" y="989"/>
                  </a:lnTo>
                  <a:lnTo>
                    <a:pt x="644" y="921"/>
                  </a:lnTo>
                  <a:lnTo>
                    <a:pt x="717" y="844"/>
                  </a:lnTo>
                  <a:lnTo>
                    <a:pt x="781" y="759"/>
                  </a:lnTo>
                  <a:lnTo>
                    <a:pt x="840" y="667"/>
                  </a:lnTo>
                  <a:lnTo>
                    <a:pt x="892" y="569"/>
                  </a:lnTo>
                  <a:lnTo>
                    <a:pt x="933" y="465"/>
                  </a:lnTo>
                  <a:lnTo>
                    <a:pt x="968" y="355"/>
                  </a:lnTo>
                  <a:lnTo>
                    <a:pt x="993" y="239"/>
                  </a:lnTo>
                  <a:lnTo>
                    <a:pt x="1008" y="122"/>
                  </a:lnTo>
                  <a:lnTo>
                    <a:pt x="1014" y="0"/>
                  </a:lnTo>
                  <a:lnTo>
                    <a:pt x="922"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7910" name="Freeform 13"/>
            <p:cNvSpPr>
              <a:spLocks/>
            </p:cNvSpPr>
            <p:nvPr/>
          </p:nvSpPr>
          <p:spPr bwMode="auto">
            <a:xfrm>
              <a:off x="4586" y="3776"/>
              <a:ext cx="635" cy="374"/>
            </a:xfrm>
            <a:custGeom>
              <a:avLst/>
              <a:gdLst>
                <a:gd name="T0" fmla="*/ 1 w 1272"/>
                <a:gd name="T1" fmla="*/ 0 h 1495"/>
                <a:gd name="T2" fmla="*/ 1 w 1272"/>
                <a:gd name="T3" fmla="*/ 0 h 1495"/>
                <a:gd name="T4" fmla="*/ 1 w 1272"/>
                <a:gd name="T5" fmla="*/ 0 h 1495"/>
                <a:gd name="T6" fmla="*/ 1 w 1272"/>
                <a:gd name="T7" fmla="*/ 0 h 1495"/>
                <a:gd name="T8" fmla="*/ 1 w 1272"/>
                <a:gd name="T9" fmla="*/ 0 h 1495"/>
                <a:gd name="T10" fmla="*/ 1 w 1272"/>
                <a:gd name="T11" fmla="*/ 0 h 1495"/>
                <a:gd name="T12" fmla="*/ 1 w 1272"/>
                <a:gd name="T13" fmla="*/ 0 h 1495"/>
                <a:gd name="T14" fmla="*/ 1 w 1272"/>
                <a:gd name="T15" fmla="*/ 0 h 1495"/>
                <a:gd name="T16" fmla="*/ 1 w 1272"/>
                <a:gd name="T17" fmla="*/ 0 h 1495"/>
                <a:gd name="T18" fmla="*/ 1 w 1272"/>
                <a:gd name="T19" fmla="*/ 0 h 1495"/>
                <a:gd name="T20" fmla="*/ 1 w 1272"/>
                <a:gd name="T21" fmla="*/ 0 h 1495"/>
                <a:gd name="T22" fmla="*/ 0 w 1272"/>
                <a:gd name="T23" fmla="*/ 0 h 1495"/>
                <a:gd name="T24" fmla="*/ 0 w 1272"/>
                <a:gd name="T25" fmla="*/ 0 h 1495"/>
                <a:gd name="T26" fmla="*/ 0 w 1272"/>
                <a:gd name="T27" fmla="*/ 0 h 1495"/>
                <a:gd name="T28" fmla="*/ 0 w 1272"/>
                <a:gd name="T29" fmla="*/ 0 h 1495"/>
                <a:gd name="T30" fmla="*/ 0 w 1272"/>
                <a:gd name="T31" fmla="*/ 0 h 1495"/>
                <a:gd name="T32" fmla="*/ 0 w 1272"/>
                <a:gd name="T33" fmla="*/ 0 h 1495"/>
                <a:gd name="T34" fmla="*/ 0 w 1272"/>
                <a:gd name="T35" fmla="*/ 0 h 1495"/>
                <a:gd name="T36" fmla="*/ 0 w 1272"/>
                <a:gd name="T37" fmla="*/ 0 h 1495"/>
                <a:gd name="T38" fmla="*/ 0 w 1272"/>
                <a:gd name="T39" fmla="*/ 0 h 1495"/>
                <a:gd name="T40" fmla="*/ 0 w 1272"/>
                <a:gd name="T41" fmla="*/ 0 h 1495"/>
                <a:gd name="T42" fmla="*/ 0 w 1272"/>
                <a:gd name="T43" fmla="*/ 0 h 1495"/>
                <a:gd name="T44" fmla="*/ 1 w 1272"/>
                <a:gd name="T45" fmla="*/ 0 h 1495"/>
                <a:gd name="T46" fmla="*/ 1 w 1272"/>
                <a:gd name="T47" fmla="*/ 0 h 1495"/>
                <a:gd name="T48" fmla="*/ 1 w 1272"/>
                <a:gd name="T49" fmla="*/ 0 h 1495"/>
                <a:gd name="T50" fmla="*/ 1 w 1272"/>
                <a:gd name="T51" fmla="*/ 0 h 1495"/>
                <a:gd name="T52" fmla="*/ 1 w 1272"/>
                <a:gd name="T53" fmla="*/ 0 h 1495"/>
                <a:gd name="T54" fmla="*/ 2 w 1272"/>
                <a:gd name="T55" fmla="*/ 0 h 1495"/>
                <a:gd name="T56" fmla="*/ 2 w 1272"/>
                <a:gd name="T57" fmla="*/ 0 h 1495"/>
                <a:gd name="T58" fmla="*/ 2 w 1272"/>
                <a:gd name="T59" fmla="*/ 0 h 1495"/>
                <a:gd name="T60" fmla="*/ 2 w 1272"/>
                <a:gd name="T61" fmla="*/ 0 h 1495"/>
                <a:gd name="T62" fmla="*/ 2 w 1272"/>
                <a:gd name="T63" fmla="*/ 0 h 1495"/>
                <a:gd name="T64" fmla="*/ 2 w 1272"/>
                <a:gd name="T65" fmla="*/ 0 h 1495"/>
                <a:gd name="T66" fmla="*/ 2 w 1272"/>
                <a:gd name="T67" fmla="*/ 0 h 1495"/>
                <a:gd name="T68" fmla="*/ 1 w 1272"/>
                <a:gd name="T69" fmla="*/ 0 h 149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72"/>
                <a:gd name="T106" fmla="*/ 0 h 1495"/>
                <a:gd name="T107" fmla="*/ 1272 w 1272"/>
                <a:gd name="T108" fmla="*/ 1495 h 149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72" h="1495">
                  <a:moveTo>
                    <a:pt x="989" y="0"/>
                  </a:moveTo>
                  <a:lnTo>
                    <a:pt x="984" y="121"/>
                  </a:lnTo>
                  <a:lnTo>
                    <a:pt x="969" y="236"/>
                  </a:lnTo>
                  <a:lnTo>
                    <a:pt x="945" y="348"/>
                  </a:lnTo>
                  <a:lnTo>
                    <a:pt x="913" y="452"/>
                  </a:lnTo>
                  <a:lnTo>
                    <a:pt x="871" y="554"/>
                  </a:lnTo>
                  <a:lnTo>
                    <a:pt x="820" y="650"/>
                  </a:lnTo>
                  <a:lnTo>
                    <a:pt x="764" y="742"/>
                  </a:lnTo>
                  <a:lnTo>
                    <a:pt x="700" y="823"/>
                  </a:lnTo>
                  <a:lnTo>
                    <a:pt x="632" y="897"/>
                  </a:lnTo>
                  <a:lnTo>
                    <a:pt x="553" y="964"/>
                  </a:lnTo>
                  <a:lnTo>
                    <a:pt x="472" y="1023"/>
                  </a:lnTo>
                  <a:lnTo>
                    <a:pt x="385" y="1072"/>
                  </a:lnTo>
                  <a:lnTo>
                    <a:pt x="295" y="1111"/>
                  </a:lnTo>
                  <a:lnTo>
                    <a:pt x="201" y="1139"/>
                  </a:lnTo>
                  <a:lnTo>
                    <a:pt x="102" y="1157"/>
                  </a:lnTo>
                  <a:lnTo>
                    <a:pt x="0" y="1162"/>
                  </a:lnTo>
                  <a:lnTo>
                    <a:pt x="0" y="1495"/>
                  </a:lnTo>
                  <a:lnTo>
                    <a:pt x="130" y="1487"/>
                  </a:lnTo>
                  <a:lnTo>
                    <a:pt x="254" y="1463"/>
                  </a:lnTo>
                  <a:lnTo>
                    <a:pt x="377" y="1428"/>
                  </a:lnTo>
                  <a:lnTo>
                    <a:pt x="493" y="1376"/>
                  </a:lnTo>
                  <a:lnTo>
                    <a:pt x="605" y="1314"/>
                  </a:lnTo>
                  <a:lnTo>
                    <a:pt x="711" y="1239"/>
                  </a:lnTo>
                  <a:lnTo>
                    <a:pt x="807" y="1153"/>
                  </a:lnTo>
                  <a:lnTo>
                    <a:pt x="899" y="1057"/>
                  </a:lnTo>
                  <a:lnTo>
                    <a:pt x="980" y="950"/>
                  </a:lnTo>
                  <a:lnTo>
                    <a:pt x="1054" y="837"/>
                  </a:lnTo>
                  <a:lnTo>
                    <a:pt x="1117" y="712"/>
                  </a:lnTo>
                  <a:lnTo>
                    <a:pt x="1171" y="581"/>
                  </a:lnTo>
                  <a:lnTo>
                    <a:pt x="1214" y="444"/>
                  </a:lnTo>
                  <a:lnTo>
                    <a:pt x="1244" y="300"/>
                  </a:lnTo>
                  <a:lnTo>
                    <a:pt x="1264" y="152"/>
                  </a:lnTo>
                  <a:lnTo>
                    <a:pt x="1272" y="0"/>
                  </a:lnTo>
                  <a:lnTo>
                    <a:pt x="989"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7911" name="Freeform 14"/>
            <p:cNvSpPr>
              <a:spLocks/>
            </p:cNvSpPr>
            <p:nvPr/>
          </p:nvSpPr>
          <p:spPr bwMode="auto">
            <a:xfrm>
              <a:off x="4586" y="3776"/>
              <a:ext cx="669" cy="393"/>
            </a:xfrm>
            <a:custGeom>
              <a:avLst/>
              <a:gdLst>
                <a:gd name="T0" fmla="*/ 0 w 1338"/>
                <a:gd name="T1" fmla="*/ 0 h 1572"/>
                <a:gd name="T2" fmla="*/ 1 w 1338"/>
                <a:gd name="T3" fmla="*/ 0 h 1572"/>
                <a:gd name="T4" fmla="*/ 1 w 1338"/>
                <a:gd name="T5" fmla="*/ 0 h 1572"/>
                <a:gd name="T6" fmla="*/ 1 w 1338"/>
                <a:gd name="T7" fmla="*/ 0 h 1572"/>
                <a:gd name="T8" fmla="*/ 2 w 1338"/>
                <a:gd name="T9" fmla="*/ 0 h 1572"/>
                <a:gd name="T10" fmla="*/ 2 w 1338"/>
                <a:gd name="T11" fmla="*/ 0 h 1572"/>
                <a:gd name="T12" fmla="*/ 2 w 1338"/>
                <a:gd name="T13" fmla="*/ 0 h 1572"/>
                <a:gd name="T14" fmla="*/ 2 w 1338"/>
                <a:gd name="T15" fmla="*/ 0 h 1572"/>
                <a:gd name="T16" fmla="*/ 2 w 1338"/>
                <a:gd name="T17" fmla="*/ 0 h 1572"/>
                <a:gd name="T18" fmla="*/ 3 w 1338"/>
                <a:gd name="T19" fmla="*/ 0 h 1572"/>
                <a:gd name="T20" fmla="*/ 3 w 1338"/>
                <a:gd name="T21" fmla="*/ 0 h 1572"/>
                <a:gd name="T22" fmla="*/ 3 w 1338"/>
                <a:gd name="T23" fmla="*/ 0 h 1572"/>
                <a:gd name="T24" fmla="*/ 3 w 1338"/>
                <a:gd name="T25" fmla="*/ 0 h 1572"/>
                <a:gd name="T26" fmla="*/ 3 w 1338"/>
                <a:gd name="T27" fmla="*/ 0 h 1572"/>
                <a:gd name="T28" fmla="*/ 3 w 1338"/>
                <a:gd name="T29" fmla="*/ 0 h 1572"/>
                <a:gd name="T30" fmla="*/ 3 w 1338"/>
                <a:gd name="T31" fmla="*/ 0 h 1572"/>
                <a:gd name="T32" fmla="*/ 3 w 1338"/>
                <a:gd name="T33" fmla="*/ 0 h 1572"/>
                <a:gd name="T34" fmla="*/ 3 w 1338"/>
                <a:gd name="T35" fmla="*/ 0 h 1572"/>
                <a:gd name="T36" fmla="*/ 3 w 1338"/>
                <a:gd name="T37" fmla="*/ 0 h 1572"/>
                <a:gd name="T38" fmla="*/ 3 w 1338"/>
                <a:gd name="T39" fmla="*/ 0 h 1572"/>
                <a:gd name="T40" fmla="*/ 3 w 1338"/>
                <a:gd name="T41" fmla="*/ 0 h 1572"/>
                <a:gd name="T42" fmla="*/ 3 w 1338"/>
                <a:gd name="T43" fmla="*/ 0 h 1572"/>
                <a:gd name="T44" fmla="*/ 3 w 1338"/>
                <a:gd name="T45" fmla="*/ 0 h 1572"/>
                <a:gd name="T46" fmla="*/ 3 w 1338"/>
                <a:gd name="T47" fmla="*/ 0 h 1572"/>
                <a:gd name="T48" fmla="*/ 2 w 1338"/>
                <a:gd name="T49" fmla="*/ 0 h 1572"/>
                <a:gd name="T50" fmla="*/ 2 w 1338"/>
                <a:gd name="T51" fmla="*/ 0 h 1572"/>
                <a:gd name="T52" fmla="*/ 2 w 1338"/>
                <a:gd name="T53" fmla="*/ 0 h 1572"/>
                <a:gd name="T54" fmla="*/ 2 w 1338"/>
                <a:gd name="T55" fmla="*/ 0 h 1572"/>
                <a:gd name="T56" fmla="*/ 2 w 1338"/>
                <a:gd name="T57" fmla="*/ 0 h 1572"/>
                <a:gd name="T58" fmla="*/ 1 w 1338"/>
                <a:gd name="T59" fmla="*/ 0 h 1572"/>
                <a:gd name="T60" fmla="*/ 1 w 1338"/>
                <a:gd name="T61" fmla="*/ 0 h 1572"/>
                <a:gd name="T62" fmla="*/ 1 w 1338"/>
                <a:gd name="T63" fmla="*/ 0 h 1572"/>
                <a:gd name="T64" fmla="*/ 1 w 1338"/>
                <a:gd name="T65" fmla="*/ 0 h 1572"/>
                <a:gd name="T66" fmla="*/ 0 w 1338"/>
                <a:gd name="T67" fmla="*/ 0 h 1572"/>
                <a:gd name="T68" fmla="*/ 0 w 1338"/>
                <a:gd name="T69" fmla="*/ 0 h 157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338"/>
                <a:gd name="T106" fmla="*/ 0 h 1572"/>
                <a:gd name="T107" fmla="*/ 1338 w 1338"/>
                <a:gd name="T108" fmla="*/ 1572 h 157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338" h="1572">
                  <a:moveTo>
                    <a:pt x="0" y="1572"/>
                  </a:moveTo>
                  <a:lnTo>
                    <a:pt x="137" y="1564"/>
                  </a:lnTo>
                  <a:lnTo>
                    <a:pt x="271" y="1540"/>
                  </a:lnTo>
                  <a:lnTo>
                    <a:pt x="399" y="1501"/>
                  </a:lnTo>
                  <a:lnTo>
                    <a:pt x="521" y="1448"/>
                  </a:lnTo>
                  <a:lnTo>
                    <a:pt x="638" y="1382"/>
                  </a:lnTo>
                  <a:lnTo>
                    <a:pt x="749" y="1304"/>
                  </a:lnTo>
                  <a:lnTo>
                    <a:pt x="850" y="1213"/>
                  </a:lnTo>
                  <a:lnTo>
                    <a:pt x="947" y="1112"/>
                  </a:lnTo>
                  <a:lnTo>
                    <a:pt x="1033" y="999"/>
                  </a:lnTo>
                  <a:lnTo>
                    <a:pt x="1110" y="879"/>
                  </a:lnTo>
                  <a:lnTo>
                    <a:pt x="1176" y="749"/>
                  </a:lnTo>
                  <a:lnTo>
                    <a:pt x="1232" y="612"/>
                  </a:lnTo>
                  <a:lnTo>
                    <a:pt x="1277" y="468"/>
                  </a:lnTo>
                  <a:lnTo>
                    <a:pt x="1311" y="316"/>
                  </a:lnTo>
                  <a:lnTo>
                    <a:pt x="1332" y="160"/>
                  </a:lnTo>
                  <a:lnTo>
                    <a:pt x="1338" y="0"/>
                  </a:lnTo>
                  <a:lnTo>
                    <a:pt x="1246" y="0"/>
                  </a:lnTo>
                  <a:lnTo>
                    <a:pt x="1240" y="150"/>
                  </a:lnTo>
                  <a:lnTo>
                    <a:pt x="1221" y="297"/>
                  </a:lnTo>
                  <a:lnTo>
                    <a:pt x="1190" y="436"/>
                  </a:lnTo>
                  <a:lnTo>
                    <a:pt x="1148" y="571"/>
                  </a:lnTo>
                  <a:lnTo>
                    <a:pt x="1095" y="698"/>
                  </a:lnTo>
                  <a:lnTo>
                    <a:pt x="1034" y="818"/>
                  </a:lnTo>
                  <a:lnTo>
                    <a:pt x="962" y="931"/>
                  </a:lnTo>
                  <a:lnTo>
                    <a:pt x="882" y="1036"/>
                  </a:lnTo>
                  <a:lnTo>
                    <a:pt x="794" y="1130"/>
                  </a:lnTo>
                  <a:lnTo>
                    <a:pt x="697" y="1215"/>
                  </a:lnTo>
                  <a:lnTo>
                    <a:pt x="595" y="1286"/>
                  </a:lnTo>
                  <a:lnTo>
                    <a:pt x="486" y="1348"/>
                  </a:lnTo>
                  <a:lnTo>
                    <a:pt x="372" y="1398"/>
                  </a:lnTo>
                  <a:lnTo>
                    <a:pt x="253" y="1435"/>
                  </a:lnTo>
                  <a:lnTo>
                    <a:pt x="129" y="1455"/>
                  </a:lnTo>
                  <a:lnTo>
                    <a:pt x="0" y="1464"/>
                  </a:lnTo>
                  <a:lnTo>
                    <a:pt x="0" y="157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7912" name="Freeform 15"/>
            <p:cNvSpPr>
              <a:spLocks/>
            </p:cNvSpPr>
            <p:nvPr/>
          </p:nvSpPr>
          <p:spPr bwMode="auto">
            <a:xfrm>
              <a:off x="4586" y="3776"/>
              <a:ext cx="588" cy="346"/>
            </a:xfrm>
            <a:custGeom>
              <a:avLst/>
              <a:gdLst>
                <a:gd name="T0" fmla="*/ 3 w 1176"/>
                <a:gd name="T1" fmla="*/ 0 h 1383"/>
                <a:gd name="T2" fmla="*/ 3 w 1176"/>
                <a:gd name="T3" fmla="*/ 0 h 1383"/>
                <a:gd name="T4" fmla="*/ 3 w 1176"/>
                <a:gd name="T5" fmla="*/ 0 h 1383"/>
                <a:gd name="T6" fmla="*/ 3 w 1176"/>
                <a:gd name="T7" fmla="*/ 0 h 1383"/>
                <a:gd name="T8" fmla="*/ 2 w 1176"/>
                <a:gd name="T9" fmla="*/ 0 h 1383"/>
                <a:gd name="T10" fmla="*/ 2 w 1176"/>
                <a:gd name="T11" fmla="*/ 0 h 1383"/>
                <a:gd name="T12" fmla="*/ 2 w 1176"/>
                <a:gd name="T13" fmla="*/ 0 h 1383"/>
                <a:gd name="T14" fmla="*/ 2 w 1176"/>
                <a:gd name="T15" fmla="*/ 0 h 1383"/>
                <a:gd name="T16" fmla="*/ 2 w 1176"/>
                <a:gd name="T17" fmla="*/ 0 h 1383"/>
                <a:gd name="T18" fmla="*/ 2 w 1176"/>
                <a:gd name="T19" fmla="*/ 0 h 1383"/>
                <a:gd name="T20" fmla="*/ 2 w 1176"/>
                <a:gd name="T21" fmla="*/ 0 h 1383"/>
                <a:gd name="T22" fmla="*/ 2 w 1176"/>
                <a:gd name="T23" fmla="*/ 0 h 1383"/>
                <a:gd name="T24" fmla="*/ 1 w 1176"/>
                <a:gd name="T25" fmla="*/ 0 h 1383"/>
                <a:gd name="T26" fmla="*/ 1 w 1176"/>
                <a:gd name="T27" fmla="*/ 0 h 1383"/>
                <a:gd name="T28" fmla="*/ 1 w 1176"/>
                <a:gd name="T29" fmla="*/ 0 h 1383"/>
                <a:gd name="T30" fmla="*/ 1 w 1176"/>
                <a:gd name="T31" fmla="*/ 0 h 1383"/>
                <a:gd name="T32" fmla="*/ 0 w 1176"/>
                <a:gd name="T33" fmla="*/ 0 h 1383"/>
                <a:gd name="T34" fmla="*/ 0 w 1176"/>
                <a:gd name="T35" fmla="*/ 0 h 1383"/>
                <a:gd name="T36" fmla="*/ 1 w 1176"/>
                <a:gd name="T37" fmla="*/ 0 h 1383"/>
                <a:gd name="T38" fmla="*/ 1 w 1176"/>
                <a:gd name="T39" fmla="*/ 0 h 1383"/>
                <a:gd name="T40" fmla="*/ 1 w 1176"/>
                <a:gd name="T41" fmla="*/ 0 h 1383"/>
                <a:gd name="T42" fmla="*/ 1 w 1176"/>
                <a:gd name="T43" fmla="*/ 0 h 1383"/>
                <a:gd name="T44" fmla="*/ 2 w 1176"/>
                <a:gd name="T45" fmla="*/ 0 h 1383"/>
                <a:gd name="T46" fmla="*/ 2 w 1176"/>
                <a:gd name="T47" fmla="*/ 0 h 1383"/>
                <a:gd name="T48" fmla="*/ 2 w 1176"/>
                <a:gd name="T49" fmla="*/ 0 h 1383"/>
                <a:gd name="T50" fmla="*/ 2 w 1176"/>
                <a:gd name="T51" fmla="*/ 0 h 1383"/>
                <a:gd name="T52" fmla="*/ 2 w 1176"/>
                <a:gd name="T53" fmla="*/ 0 h 1383"/>
                <a:gd name="T54" fmla="*/ 2 w 1176"/>
                <a:gd name="T55" fmla="*/ 0 h 1383"/>
                <a:gd name="T56" fmla="*/ 3 w 1176"/>
                <a:gd name="T57" fmla="*/ 0 h 1383"/>
                <a:gd name="T58" fmla="*/ 3 w 1176"/>
                <a:gd name="T59" fmla="*/ 0 h 1383"/>
                <a:gd name="T60" fmla="*/ 3 w 1176"/>
                <a:gd name="T61" fmla="*/ 0 h 1383"/>
                <a:gd name="T62" fmla="*/ 3 w 1176"/>
                <a:gd name="T63" fmla="*/ 0 h 1383"/>
                <a:gd name="T64" fmla="*/ 3 w 1176"/>
                <a:gd name="T65" fmla="*/ 0 h 1383"/>
                <a:gd name="T66" fmla="*/ 3 w 1176"/>
                <a:gd name="T67" fmla="*/ 0 h 1383"/>
                <a:gd name="T68" fmla="*/ 3 w 1176"/>
                <a:gd name="T69" fmla="*/ 0 h 138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76"/>
                <a:gd name="T106" fmla="*/ 0 h 1383"/>
                <a:gd name="T107" fmla="*/ 1176 w 1176"/>
                <a:gd name="T108" fmla="*/ 1383 h 138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76" h="1383">
                  <a:moveTo>
                    <a:pt x="1084" y="0"/>
                  </a:moveTo>
                  <a:lnTo>
                    <a:pt x="1079" y="131"/>
                  </a:lnTo>
                  <a:lnTo>
                    <a:pt x="1063" y="259"/>
                  </a:lnTo>
                  <a:lnTo>
                    <a:pt x="1037" y="379"/>
                  </a:lnTo>
                  <a:lnTo>
                    <a:pt x="999" y="496"/>
                  </a:lnTo>
                  <a:lnTo>
                    <a:pt x="953" y="607"/>
                  </a:lnTo>
                  <a:lnTo>
                    <a:pt x="900" y="713"/>
                  </a:lnTo>
                  <a:lnTo>
                    <a:pt x="837" y="811"/>
                  </a:lnTo>
                  <a:lnTo>
                    <a:pt x="768" y="901"/>
                  </a:lnTo>
                  <a:lnTo>
                    <a:pt x="692" y="984"/>
                  </a:lnTo>
                  <a:lnTo>
                    <a:pt x="607" y="1058"/>
                  </a:lnTo>
                  <a:lnTo>
                    <a:pt x="517" y="1120"/>
                  </a:lnTo>
                  <a:lnTo>
                    <a:pt x="423" y="1175"/>
                  </a:lnTo>
                  <a:lnTo>
                    <a:pt x="323" y="1220"/>
                  </a:lnTo>
                  <a:lnTo>
                    <a:pt x="220" y="1250"/>
                  </a:lnTo>
                  <a:lnTo>
                    <a:pt x="112" y="1269"/>
                  </a:lnTo>
                  <a:lnTo>
                    <a:pt x="0" y="1275"/>
                  </a:lnTo>
                  <a:lnTo>
                    <a:pt x="0" y="1383"/>
                  </a:lnTo>
                  <a:lnTo>
                    <a:pt x="120" y="1377"/>
                  </a:lnTo>
                  <a:lnTo>
                    <a:pt x="236" y="1354"/>
                  </a:lnTo>
                  <a:lnTo>
                    <a:pt x="350" y="1322"/>
                  </a:lnTo>
                  <a:lnTo>
                    <a:pt x="457" y="1275"/>
                  </a:lnTo>
                  <a:lnTo>
                    <a:pt x="561" y="1216"/>
                  </a:lnTo>
                  <a:lnTo>
                    <a:pt x="659" y="1148"/>
                  </a:lnTo>
                  <a:lnTo>
                    <a:pt x="749" y="1067"/>
                  </a:lnTo>
                  <a:lnTo>
                    <a:pt x="832" y="978"/>
                  </a:lnTo>
                  <a:lnTo>
                    <a:pt x="907" y="879"/>
                  </a:lnTo>
                  <a:lnTo>
                    <a:pt x="976" y="773"/>
                  </a:lnTo>
                  <a:lnTo>
                    <a:pt x="1035" y="659"/>
                  </a:lnTo>
                  <a:lnTo>
                    <a:pt x="1084" y="538"/>
                  </a:lnTo>
                  <a:lnTo>
                    <a:pt x="1124" y="411"/>
                  </a:lnTo>
                  <a:lnTo>
                    <a:pt x="1152" y="278"/>
                  </a:lnTo>
                  <a:lnTo>
                    <a:pt x="1171" y="141"/>
                  </a:lnTo>
                  <a:lnTo>
                    <a:pt x="1176" y="0"/>
                  </a:lnTo>
                  <a:lnTo>
                    <a:pt x="1084"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7913" name="Freeform 16"/>
            <p:cNvSpPr>
              <a:spLocks/>
            </p:cNvSpPr>
            <p:nvPr/>
          </p:nvSpPr>
          <p:spPr bwMode="auto">
            <a:xfrm>
              <a:off x="4587" y="3771"/>
              <a:ext cx="506" cy="306"/>
            </a:xfrm>
            <a:custGeom>
              <a:avLst/>
              <a:gdLst>
                <a:gd name="T0" fmla="*/ 2 w 1011"/>
                <a:gd name="T1" fmla="*/ 0 h 1223"/>
                <a:gd name="T2" fmla="*/ 2 w 1011"/>
                <a:gd name="T3" fmla="*/ 0 h 1223"/>
                <a:gd name="T4" fmla="*/ 2 w 1011"/>
                <a:gd name="T5" fmla="*/ 0 h 1223"/>
                <a:gd name="T6" fmla="*/ 2 w 1011"/>
                <a:gd name="T7" fmla="*/ 0 h 1223"/>
                <a:gd name="T8" fmla="*/ 2 w 1011"/>
                <a:gd name="T9" fmla="*/ 0 h 1223"/>
                <a:gd name="T10" fmla="*/ 2 w 1011"/>
                <a:gd name="T11" fmla="*/ 0 h 1223"/>
                <a:gd name="T12" fmla="*/ 2 w 1011"/>
                <a:gd name="T13" fmla="*/ 0 h 1223"/>
                <a:gd name="T14" fmla="*/ 2 w 1011"/>
                <a:gd name="T15" fmla="*/ 0 h 1223"/>
                <a:gd name="T16" fmla="*/ 2 w 1011"/>
                <a:gd name="T17" fmla="*/ 0 h 1223"/>
                <a:gd name="T18" fmla="*/ 2 w 1011"/>
                <a:gd name="T19" fmla="*/ 0 h 1223"/>
                <a:gd name="T20" fmla="*/ 2 w 1011"/>
                <a:gd name="T21" fmla="*/ 0 h 1223"/>
                <a:gd name="T22" fmla="*/ 1 w 1011"/>
                <a:gd name="T23" fmla="*/ 0 h 1223"/>
                <a:gd name="T24" fmla="*/ 1 w 1011"/>
                <a:gd name="T25" fmla="*/ 0 h 1223"/>
                <a:gd name="T26" fmla="*/ 1 w 1011"/>
                <a:gd name="T27" fmla="*/ 0 h 1223"/>
                <a:gd name="T28" fmla="*/ 1 w 1011"/>
                <a:gd name="T29" fmla="*/ 0 h 1223"/>
                <a:gd name="T30" fmla="*/ 1 w 1011"/>
                <a:gd name="T31" fmla="*/ 0 h 1223"/>
                <a:gd name="T32" fmla="*/ 0 w 1011"/>
                <a:gd name="T33" fmla="*/ 0 h 1223"/>
                <a:gd name="T34" fmla="*/ 0 w 1011"/>
                <a:gd name="T35" fmla="*/ 0 h 1223"/>
                <a:gd name="T36" fmla="*/ 1 w 1011"/>
                <a:gd name="T37" fmla="*/ 0 h 1223"/>
                <a:gd name="T38" fmla="*/ 1 w 1011"/>
                <a:gd name="T39" fmla="*/ 0 h 1223"/>
                <a:gd name="T40" fmla="*/ 1 w 1011"/>
                <a:gd name="T41" fmla="*/ 0 h 1223"/>
                <a:gd name="T42" fmla="*/ 1 w 1011"/>
                <a:gd name="T43" fmla="*/ 0 h 1223"/>
                <a:gd name="T44" fmla="*/ 1 w 1011"/>
                <a:gd name="T45" fmla="*/ 0 h 1223"/>
                <a:gd name="T46" fmla="*/ 2 w 1011"/>
                <a:gd name="T47" fmla="*/ 0 h 1223"/>
                <a:gd name="T48" fmla="*/ 2 w 1011"/>
                <a:gd name="T49" fmla="*/ 0 h 1223"/>
                <a:gd name="T50" fmla="*/ 2 w 1011"/>
                <a:gd name="T51" fmla="*/ 0 h 1223"/>
                <a:gd name="T52" fmla="*/ 2 w 1011"/>
                <a:gd name="T53" fmla="*/ 0 h 1223"/>
                <a:gd name="T54" fmla="*/ 2 w 1011"/>
                <a:gd name="T55" fmla="*/ 0 h 1223"/>
                <a:gd name="T56" fmla="*/ 2 w 1011"/>
                <a:gd name="T57" fmla="*/ 0 h 1223"/>
                <a:gd name="T58" fmla="*/ 2 w 1011"/>
                <a:gd name="T59" fmla="*/ 0 h 1223"/>
                <a:gd name="T60" fmla="*/ 2 w 1011"/>
                <a:gd name="T61" fmla="*/ 0 h 1223"/>
                <a:gd name="T62" fmla="*/ 2 w 1011"/>
                <a:gd name="T63" fmla="*/ 0 h 1223"/>
                <a:gd name="T64" fmla="*/ 2 w 1011"/>
                <a:gd name="T65" fmla="*/ 0 h 1223"/>
                <a:gd name="T66" fmla="*/ 2 w 1011"/>
                <a:gd name="T67" fmla="*/ 0 h 1223"/>
                <a:gd name="T68" fmla="*/ 2 w 1011"/>
                <a:gd name="T69" fmla="*/ 0 h 122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11"/>
                <a:gd name="T106" fmla="*/ 0 h 1223"/>
                <a:gd name="T107" fmla="*/ 1011 w 1011"/>
                <a:gd name="T108" fmla="*/ 1223 h 122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11" h="1223">
                  <a:moveTo>
                    <a:pt x="919" y="0"/>
                  </a:moveTo>
                  <a:lnTo>
                    <a:pt x="914" y="112"/>
                  </a:lnTo>
                  <a:lnTo>
                    <a:pt x="902" y="222"/>
                  </a:lnTo>
                  <a:lnTo>
                    <a:pt x="879" y="326"/>
                  </a:lnTo>
                  <a:lnTo>
                    <a:pt x="847" y="428"/>
                  </a:lnTo>
                  <a:lnTo>
                    <a:pt x="808" y="525"/>
                  </a:lnTo>
                  <a:lnTo>
                    <a:pt x="763" y="619"/>
                  </a:lnTo>
                  <a:lnTo>
                    <a:pt x="710" y="703"/>
                  </a:lnTo>
                  <a:lnTo>
                    <a:pt x="650" y="785"/>
                  </a:lnTo>
                  <a:lnTo>
                    <a:pt x="585" y="857"/>
                  </a:lnTo>
                  <a:lnTo>
                    <a:pt x="514" y="920"/>
                  </a:lnTo>
                  <a:lnTo>
                    <a:pt x="438" y="979"/>
                  </a:lnTo>
                  <a:lnTo>
                    <a:pt x="358" y="1026"/>
                  </a:lnTo>
                  <a:lnTo>
                    <a:pt x="274" y="1063"/>
                  </a:lnTo>
                  <a:lnTo>
                    <a:pt x="185" y="1092"/>
                  </a:lnTo>
                  <a:lnTo>
                    <a:pt x="94" y="1109"/>
                  </a:lnTo>
                  <a:lnTo>
                    <a:pt x="0" y="1115"/>
                  </a:lnTo>
                  <a:lnTo>
                    <a:pt x="0" y="1223"/>
                  </a:lnTo>
                  <a:lnTo>
                    <a:pt x="102" y="1217"/>
                  </a:lnTo>
                  <a:lnTo>
                    <a:pt x="204" y="1198"/>
                  </a:lnTo>
                  <a:lnTo>
                    <a:pt x="301" y="1167"/>
                  </a:lnTo>
                  <a:lnTo>
                    <a:pt x="393" y="1125"/>
                  </a:lnTo>
                  <a:lnTo>
                    <a:pt x="482" y="1072"/>
                  </a:lnTo>
                  <a:lnTo>
                    <a:pt x="566" y="1009"/>
                  </a:lnTo>
                  <a:lnTo>
                    <a:pt x="645" y="939"/>
                  </a:lnTo>
                  <a:lnTo>
                    <a:pt x="716" y="858"/>
                  </a:lnTo>
                  <a:lnTo>
                    <a:pt x="781" y="770"/>
                  </a:lnTo>
                  <a:lnTo>
                    <a:pt x="839" y="675"/>
                  </a:lnTo>
                  <a:lnTo>
                    <a:pt x="889" y="573"/>
                  </a:lnTo>
                  <a:lnTo>
                    <a:pt x="932" y="470"/>
                  </a:lnTo>
                  <a:lnTo>
                    <a:pt x="965" y="358"/>
                  </a:lnTo>
                  <a:lnTo>
                    <a:pt x="991" y="240"/>
                  </a:lnTo>
                  <a:lnTo>
                    <a:pt x="1006" y="121"/>
                  </a:lnTo>
                  <a:lnTo>
                    <a:pt x="1011" y="0"/>
                  </a:lnTo>
                  <a:lnTo>
                    <a:pt x="919"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grpSp>
          <p:nvGrpSpPr>
            <p:cNvPr id="77914" name="Group 17"/>
            <p:cNvGrpSpPr>
              <a:grpSpLocks/>
            </p:cNvGrpSpPr>
            <p:nvPr/>
          </p:nvGrpSpPr>
          <p:grpSpPr bwMode="auto">
            <a:xfrm>
              <a:off x="4368" y="2880"/>
              <a:ext cx="1200" cy="1264"/>
              <a:chOff x="3120" y="1632"/>
              <a:chExt cx="2640" cy="2704"/>
            </a:xfrm>
          </p:grpSpPr>
          <p:pic>
            <p:nvPicPr>
              <p:cNvPr id="77915" name="Picture 18" descr="POINTSTA"/>
              <p:cNvPicPr preferRelativeResize="0">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08" y="3296"/>
                <a:ext cx="1152" cy="1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916" name="Picture 19" descr="POINTSTA"/>
              <p:cNvPicPr preferRelativeResize="0">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40" y="2352"/>
                <a:ext cx="576" cy="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917" name="Picture 20" descr="POINTSTA"/>
              <p:cNvPicPr preferRelativeResize="0">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80" y="3696"/>
                <a:ext cx="720" cy="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918" name="Picture 21" descr="POINTSTA"/>
              <p:cNvPicPr preferRelativeResize="0">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44" y="2784"/>
                <a:ext cx="768" cy="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919" name="Picture 22" descr="POINTSTA"/>
              <p:cNvPicPr preferRelativeResize="0">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52" y="3808"/>
                <a:ext cx="576" cy="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920" name="Picture 23" descr="POINTSTA"/>
              <p:cNvPicPr preferRelativeResize="0">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20" y="3888"/>
                <a:ext cx="432"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921" name="Picture 24" descr="POINTSTA"/>
              <p:cNvPicPr preferRelativeResize="0">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06" y="1979"/>
                <a:ext cx="432"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922" name="Picture 25" descr="POINTSTA"/>
              <p:cNvPicPr preferRelativeResize="0">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32" y="1632"/>
                <a:ext cx="336" cy="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923" name="Picture 26" descr="POINTSTA"/>
              <p:cNvPicPr preferRelativeResize="0">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68" y="3141"/>
                <a:ext cx="912" cy="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77830" name="Group 27"/>
          <p:cNvGrpSpPr>
            <a:grpSpLocks/>
          </p:cNvGrpSpPr>
          <p:nvPr/>
        </p:nvGrpSpPr>
        <p:grpSpPr bwMode="auto">
          <a:xfrm flipH="1" flipV="1">
            <a:off x="7099300" y="-63500"/>
            <a:ext cx="2438400" cy="1600200"/>
            <a:chOff x="17" y="2256"/>
            <a:chExt cx="1829" cy="2064"/>
          </a:xfrm>
        </p:grpSpPr>
        <p:grpSp>
          <p:nvGrpSpPr>
            <p:cNvPr id="77881" name="Group 28"/>
            <p:cNvGrpSpPr>
              <a:grpSpLocks/>
            </p:cNvGrpSpPr>
            <p:nvPr/>
          </p:nvGrpSpPr>
          <p:grpSpPr bwMode="auto">
            <a:xfrm>
              <a:off x="17" y="3416"/>
              <a:ext cx="1829" cy="904"/>
              <a:chOff x="17" y="3416"/>
              <a:chExt cx="1829" cy="904"/>
            </a:xfrm>
          </p:grpSpPr>
          <p:sp>
            <p:nvSpPr>
              <p:cNvPr id="77889" name="Freeform 29"/>
              <p:cNvSpPr>
                <a:spLocks/>
              </p:cNvSpPr>
              <p:nvPr/>
            </p:nvSpPr>
            <p:spPr bwMode="auto">
              <a:xfrm>
                <a:off x="601" y="3776"/>
                <a:ext cx="668" cy="393"/>
              </a:xfrm>
              <a:custGeom>
                <a:avLst/>
                <a:gdLst>
                  <a:gd name="T0" fmla="*/ 0 w 1336"/>
                  <a:gd name="T1" fmla="*/ 0 h 1572"/>
                  <a:gd name="T2" fmla="*/ 1 w 1336"/>
                  <a:gd name="T3" fmla="*/ 0 h 1572"/>
                  <a:gd name="T4" fmla="*/ 1 w 1336"/>
                  <a:gd name="T5" fmla="*/ 0 h 1572"/>
                  <a:gd name="T6" fmla="*/ 1 w 1336"/>
                  <a:gd name="T7" fmla="*/ 0 h 1572"/>
                  <a:gd name="T8" fmla="*/ 1 w 1336"/>
                  <a:gd name="T9" fmla="*/ 0 h 1572"/>
                  <a:gd name="T10" fmla="*/ 1 w 1336"/>
                  <a:gd name="T11" fmla="*/ 0 h 1572"/>
                  <a:gd name="T12" fmla="*/ 1 w 1336"/>
                  <a:gd name="T13" fmla="*/ 0 h 1572"/>
                  <a:gd name="T14" fmla="*/ 1 w 1336"/>
                  <a:gd name="T15" fmla="*/ 0 h 1572"/>
                  <a:gd name="T16" fmla="*/ 1 w 1336"/>
                  <a:gd name="T17" fmla="*/ 0 h 1572"/>
                  <a:gd name="T18" fmla="*/ 1 w 1336"/>
                  <a:gd name="T19" fmla="*/ 0 h 1572"/>
                  <a:gd name="T20" fmla="*/ 2 w 1336"/>
                  <a:gd name="T21" fmla="*/ 0 h 1572"/>
                  <a:gd name="T22" fmla="*/ 2 w 1336"/>
                  <a:gd name="T23" fmla="*/ 0 h 1572"/>
                  <a:gd name="T24" fmla="*/ 2 w 1336"/>
                  <a:gd name="T25" fmla="*/ 0 h 1572"/>
                  <a:gd name="T26" fmla="*/ 2 w 1336"/>
                  <a:gd name="T27" fmla="*/ 0 h 1572"/>
                  <a:gd name="T28" fmla="*/ 3 w 1336"/>
                  <a:gd name="T29" fmla="*/ 0 h 1572"/>
                  <a:gd name="T30" fmla="*/ 3 w 1336"/>
                  <a:gd name="T31" fmla="*/ 0 h 1572"/>
                  <a:gd name="T32" fmla="*/ 3 w 1336"/>
                  <a:gd name="T33" fmla="*/ 0 h 1572"/>
                  <a:gd name="T34" fmla="*/ 3 w 1336"/>
                  <a:gd name="T35" fmla="*/ 0 h 1572"/>
                  <a:gd name="T36" fmla="*/ 3 w 1336"/>
                  <a:gd name="T37" fmla="*/ 0 h 1572"/>
                  <a:gd name="T38" fmla="*/ 3 w 1336"/>
                  <a:gd name="T39" fmla="*/ 0 h 1572"/>
                  <a:gd name="T40" fmla="*/ 2 w 1336"/>
                  <a:gd name="T41" fmla="*/ 0 h 1572"/>
                  <a:gd name="T42" fmla="*/ 2 w 1336"/>
                  <a:gd name="T43" fmla="*/ 0 h 1572"/>
                  <a:gd name="T44" fmla="*/ 2 w 1336"/>
                  <a:gd name="T45" fmla="*/ 0 h 1572"/>
                  <a:gd name="T46" fmla="*/ 2 w 1336"/>
                  <a:gd name="T47" fmla="*/ 0 h 1572"/>
                  <a:gd name="T48" fmla="*/ 2 w 1336"/>
                  <a:gd name="T49" fmla="*/ 0 h 1572"/>
                  <a:gd name="T50" fmla="*/ 1 w 1336"/>
                  <a:gd name="T51" fmla="*/ 0 h 1572"/>
                  <a:gd name="T52" fmla="*/ 1 w 1336"/>
                  <a:gd name="T53" fmla="*/ 0 h 1572"/>
                  <a:gd name="T54" fmla="*/ 1 w 1336"/>
                  <a:gd name="T55" fmla="*/ 0 h 1572"/>
                  <a:gd name="T56" fmla="*/ 1 w 1336"/>
                  <a:gd name="T57" fmla="*/ 0 h 1572"/>
                  <a:gd name="T58" fmla="*/ 1 w 1336"/>
                  <a:gd name="T59" fmla="*/ 0 h 1572"/>
                  <a:gd name="T60" fmla="*/ 1 w 1336"/>
                  <a:gd name="T61" fmla="*/ 0 h 1572"/>
                  <a:gd name="T62" fmla="*/ 1 w 1336"/>
                  <a:gd name="T63" fmla="*/ 0 h 1572"/>
                  <a:gd name="T64" fmla="*/ 1 w 1336"/>
                  <a:gd name="T65" fmla="*/ 0 h 1572"/>
                  <a:gd name="T66" fmla="*/ 1 w 1336"/>
                  <a:gd name="T67" fmla="*/ 0 h 1572"/>
                  <a:gd name="T68" fmla="*/ 0 w 1336"/>
                  <a:gd name="T69" fmla="*/ 0 h 157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336"/>
                  <a:gd name="T106" fmla="*/ 0 h 1572"/>
                  <a:gd name="T107" fmla="*/ 1336 w 1336"/>
                  <a:gd name="T108" fmla="*/ 1572 h 157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336" h="1572">
                    <a:moveTo>
                      <a:pt x="0" y="0"/>
                    </a:moveTo>
                    <a:lnTo>
                      <a:pt x="6" y="160"/>
                    </a:lnTo>
                    <a:lnTo>
                      <a:pt x="27" y="316"/>
                    </a:lnTo>
                    <a:lnTo>
                      <a:pt x="61" y="468"/>
                    </a:lnTo>
                    <a:lnTo>
                      <a:pt x="106" y="612"/>
                    </a:lnTo>
                    <a:lnTo>
                      <a:pt x="162" y="749"/>
                    </a:lnTo>
                    <a:lnTo>
                      <a:pt x="228" y="879"/>
                    </a:lnTo>
                    <a:lnTo>
                      <a:pt x="305" y="999"/>
                    </a:lnTo>
                    <a:lnTo>
                      <a:pt x="391" y="1112"/>
                    </a:lnTo>
                    <a:lnTo>
                      <a:pt x="488" y="1213"/>
                    </a:lnTo>
                    <a:lnTo>
                      <a:pt x="589" y="1304"/>
                    </a:lnTo>
                    <a:lnTo>
                      <a:pt x="700" y="1382"/>
                    </a:lnTo>
                    <a:lnTo>
                      <a:pt x="817" y="1448"/>
                    </a:lnTo>
                    <a:lnTo>
                      <a:pt x="939" y="1501"/>
                    </a:lnTo>
                    <a:lnTo>
                      <a:pt x="1067" y="1540"/>
                    </a:lnTo>
                    <a:lnTo>
                      <a:pt x="1201" y="1564"/>
                    </a:lnTo>
                    <a:lnTo>
                      <a:pt x="1336" y="1572"/>
                    </a:lnTo>
                    <a:lnTo>
                      <a:pt x="1336" y="1464"/>
                    </a:lnTo>
                    <a:lnTo>
                      <a:pt x="1209" y="1455"/>
                    </a:lnTo>
                    <a:lnTo>
                      <a:pt x="1085" y="1435"/>
                    </a:lnTo>
                    <a:lnTo>
                      <a:pt x="966" y="1398"/>
                    </a:lnTo>
                    <a:lnTo>
                      <a:pt x="852" y="1348"/>
                    </a:lnTo>
                    <a:lnTo>
                      <a:pt x="743" y="1286"/>
                    </a:lnTo>
                    <a:lnTo>
                      <a:pt x="641" y="1215"/>
                    </a:lnTo>
                    <a:lnTo>
                      <a:pt x="544" y="1130"/>
                    </a:lnTo>
                    <a:lnTo>
                      <a:pt x="456" y="1036"/>
                    </a:lnTo>
                    <a:lnTo>
                      <a:pt x="376" y="931"/>
                    </a:lnTo>
                    <a:lnTo>
                      <a:pt x="304" y="818"/>
                    </a:lnTo>
                    <a:lnTo>
                      <a:pt x="243" y="698"/>
                    </a:lnTo>
                    <a:lnTo>
                      <a:pt x="190" y="571"/>
                    </a:lnTo>
                    <a:lnTo>
                      <a:pt x="148" y="436"/>
                    </a:lnTo>
                    <a:lnTo>
                      <a:pt x="117" y="297"/>
                    </a:lnTo>
                    <a:lnTo>
                      <a:pt x="98" y="150"/>
                    </a:lnTo>
                    <a:lnTo>
                      <a:pt x="92" y="0"/>
                    </a:lnTo>
                    <a:lnTo>
                      <a:pt x="0" y="0"/>
                    </a:lnTo>
                    <a:close/>
                  </a:path>
                </a:pathLst>
              </a:custGeom>
              <a:solidFill>
                <a:srgbClr val="33CC3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7890" name="Freeform 30"/>
              <p:cNvSpPr>
                <a:spLocks/>
              </p:cNvSpPr>
              <p:nvPr/>
            </p:nvSpPr>
            <p:spPr bwMode="auto">
              <a:xfrm>
                <a:off x="682" y="3776"/>
                <a:ext cx="587" cy="346"/>
              </a:xfrm>
              <a:custGeom>
                <a:avLst/>
                <a:gdLst>
                  <a:gd name="T0" fmla="*/ 3 w 1174"/>
                  <a:gd name="T1" fmla="*/ 0 h 1383"/>
                  <a:gd name="T2" fmla="*/ 3 w 1174"/>
                  <a:gd name="T3" fmla="*/ 0 h 1383"/>
                  <a:gd name="T4" fmla="*/ 2 w 1174"/>
                  <a:gd name="T5" fmla="*/ 0 h 1383"/>
                  <a:gd name="T6" fmla="*/ 2 w 1174"/>
                  <a:gd name="T7" fmla="*/ 0 h 1383"/>
                  <a:gd name="T8" fmla="*/ 2 w 1174"/>
                  <a:gd name="T9" fmla="*/ 0 h 1383"/>
                  <a:gd name="T10" fmla="*/ 2 w 1174"/>
                  <a:gd name="T11" fmla="*/ 0 h 1383"/>
                  <a:gd name="T12" fmla="*/ 2 w 1174"/>
                  <a:gd name="T13" fmla="*/ 0 h 1383"/>
                  <a:gd name="T14" fmla="*/ 1 w 1174"/>
                  <a:gd name="T15" fmla="*/ 0 h 1383"/>
                  <a:gd name="T16" fmla="*/ 1 w 1174"/>
                  <a:gd name="T17" fmla="*/ 0 h 1383"/>
                  <a:gd name="T18" fmla="*/ 1 w 1174"/>
                  <a:gd name="T19" fmla="*/ 0 h 1383"/>
                  <a:gd name="T20" fmla="*/ 1 w 1174"/>
                  <a:gd name="T21" fmla="*/ 0 h 1383"/>
                  <a:gd name="T22" fmla="*/ 1 w 1174"/>
                  <a:gd name="T23" fmla="*/ 0 h 1383"/>
                  <a:gd name="T24" fmla="*/ 1 w 1174"/>
                  <a:gd name="T25" fmla="*/ 0 h 1383"/>
                  <a:gd name="T26" fmla="*/ 1 w 1174"/>
                  <a:gd name="T27" fmla="*/ 0 h 1383"/>
                  <a:gd name="T28" fmla="*/ 1 w 1174"/>
                  <a:gd name="T29" fmla="*/ 0 h 1383"/>
                  <a:gd name="T30" fmla="*/ 1 w 1174"/>
                  <a:gd name="T31" fmla="*/ 0 h 1383"/>
                  <a:gd name="T32" fmla="*/ 1 w 1174"/>
                  <a:gd name="T33" fmla="*/ 0 h 1383"/>
                  <a:gd name="T34" fmla="*/ 0 w 1174"/>
                  <a:gd name="T35" fmla="*/ 0 h 1383"/>
                  <a:gd name="T36" fmla="*/ 1 w 1174"/>
                  <a:gd name="T37" fmla="*/ 0 h 1383"/>
                  <a:gd name="T38" fmla="*/ 1 w 1174"/>
                  <a:gd name="T39" fmla="*/ 0 h 1383"/>
                  <a:gd name="T40" fmla="*/ 1 w 1174"/>
                  <a:gd name="T41" fmla="*/ 0 h 1383"/>
                  <a:gd name="T42" fmla="*/ 1 w 1174"/>
                  <a:gd name="T43" fmla="*/ 0 h 1383"/>
                  <a:gd name="T44" fmla="*/ 1 w 1174"/>
                  <a:gd name="T45" fmla="*/ 0 h 1383"/>
                  <a:gd name="T46" fmla="*/ 1 w 1174"/>
                  <a:gd name="T47" fmla="*/ 0 h 1383"/>
                  <a:gd name="T48" fmla="*/ 1 w 1174"/>
                  <a:gd name="T49" fmla="*/ 0 h 1383"/>
                  <a:gd name="T50" fmla="*/ 1 w 1174"/>
                  <a:gd name="T51" fmla="*/ 0 h 1383"/>
                  <a:gd name="T52" fmla="*/ 1 w 1174"/>
                  <a:gd name="T53" fmla="*/ 0 h 1383"/>
                  <a:gd name="T54" fmla="*/ 2 w 1174"/>
                  <a:gd name="T55" fmla="*/ 0 h 1383"/>
                  <a:gd name="T56" fmla="*/ 2 w 1174"/>
                  <a:gd name="T57" fmla="*/ 0 h 1383"/>
                  <a:gd name="T58" fmla="*/ 2 w 1174"/>
                  <a:gd name="T59" fmla="*/ 0 h 1383"/>
                  <a:gd name="T60" fmla="*/ 2 w 1174"/>
                  <a:gd name="T61" fmla="*/ 0 h 1383"/>
                  <a:gd name="T62" fmla="*/ 2 w 1174"/>
                  <a:gd name="T63" fmla="*/ 0 h 1383"/>
                  <a:gd name="T64" fmla="*/ 3 w 1174"/>
                  <a:gd name="T65" fmla="*/ 0 h 1383"/>
                  <a:gd name="T66" fmla="*/ 3 w 1174"/>
                  <a:gd name="T67" fmla="*/ 0 h 1383"/>
                  <a:gd name="T68" fmla="*/ 3 w 1174"/>
                  <a:gd name="T69" fmla="*/ 0 h 138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74"/>
                  <a:gd name="T106" fmla="*/ 0 h 1383"/>
                  <a:gd name="T107" fmla="*/ 1174 w 1174"/>
                  <a:gd name="T108" fmla="*/ 1383 h 138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74" h="1383">
                    <a:moveTo>
                      <a:pt x="1174" y="1275"/>
                    </a:moveTo>
                    <a:lnTo>
                      <a:pt x="1064" y="1269"/>
                    </a:lnTo>
                    <a:lnTo>
                      <a:pt x="956" y="1250"/>
                    </a:lnTo>
                    <a:lnTo>
                      <a:pt x="853" y="1220"/>
                    </a:lnTo>
                    <a:lnTo>
                      <a:pt x="753" y="1175"/>
                    </a:lnTo>
                    <a:lnTo>
                      <a:pt x="659" y="1121"/>
                    </a:lnTo>
                    <a:lnTo>
                      <a:pt x="569" y="1060"/>
                    </a:lnTo>
                    <a:lnTo>
                      <a:pt x="484" y="985"/>
                    </a:lnTo>
                    <a:lnTo>
                      <a:pt x="408" y="903"/>
                    </a:lnTo>
                    <a:lnTo>
                      <a:pt x="339" y="814"/>
                    </a:lnTo>
                    <a:lnTo>
                      <a:pt x="276" y="714"/>
                    </a:lnTo>
                    <a:lnTo>
                      <a:pt x="223" y="611"/>
                    </a:lnTo>
                    <a:lnTo>
                      <a:pt x="177" y="499"/>
                    </a:lnTo>
                    <a:lnTo>
                      <a:pt x="139" y="382"/>
                    </a:lnTo>
                    <a:lnTo>
                      <a:pt x="113" y="259"/>
                    </a:lnTo>
                    <a:lnTo>
                      <a:pt x="97" y="131"/>
                    </a:lnTo>
                    <a:lnTo>
                      <a:pt x="92" y="0"/>
                    </a:lnTo>
                    <a:lnTo>
                      <a:pt x="0" y="0"/>
                    </a:lnTo>
                    <a:lnTo>
                      <a:pt x="5" y="141"/>
                    </a:lnTo>
                    <a:lnTo>
                      <a:pt x="24" y="278"/>
                    </a:lnTo>
                    <a:lnTo>
                      <a:pt x="52" y="411"/>
                    </a:lnTo>
                    <a:lnTo>
                      <a:pt x="92" y="540"/>
                    </a:lnTo>
                    <a:lnTo>
                      <a:pt x="141" y="661"/>
                    </a:lnTo>
                    <a:lnTo>
                      <a:pt x="200" y="775"/>
                    </a:lnTo>
                    <a:lnTo>
                      <a:pt x="269" y="881"/>
                    </a:lnTo>
                    <a:lnTo>
                      <a:pt x="344" y="979"/>
                    </a:lnTo>
                    <a:lnTo>
                      <a:pt x="427" y="1068"/>
                    </a:lnTo>
                    <a:lnTo>
                      <a:pt x="517" y="1149"/>
                    </a:lnTo>
                    <a:lnTo>
                      <a:pt x="615" y="1217"/>
                    </a:lnTo>
                    <a:lnTo>
                      <a:pt x="718" y="1275"/>
                    </a:lnTo>
                    <a:lnTo>
                      <a:pt x="826" y="1322"/>
                    </a:lnTo>
                    <a:lnTo>
                      <a:pt x="940" y="1354"/>
                    </a:lnTo>
                    <a:lnTo>
                      <a:pt x="1056" y="1377"/>
                    </a:lnTo>
                    <a:lnTo>
                      <a:pt x="1174" y="1383"/>
                    </a:lnTo>
                    <a:lnTo>
                      <a:pt x="1174" y="1275"/>
                    </a:lnTo>
                    <a:close/>
                  </a:path>
                </a:pathLst>
              </a:custGeom>
              <a:solidFill>
                <a:srgbClr val="33CC3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7891" name="Freeform 31"/>
              <p:cNvSpPr>
                <a:spLocks/>
              </p:cNvSpPr>
              <p:nvPr/>
            </p:nvSpPr>
            <p:spPr bwMode="auto">
              <a:xfrm>
                <a:off x="763" y="3776"/>
                <a:ext cx="506" cy="299"/>
              </a:xfrm>
              <a:custGeom>
                <a:avLst/>
                <a:gdLst>
                  <a:gd name="T0" fmla="*/ 2 w 1012"/>
                  <a:gd name="T1" fmla="*/ 0 h 1193"/>
                  <a:gd name="T2" fmla="*/ 2 w 1012"/>
                  <a:gd name="T3" fmla="*/ 0 h 1193"/>
                  <a:gd name="T4" fmla="*/ 2 w 1012"/>
                  <a:gd name="T5" fmla="*/ 0 h 1193"/>
                  <a:gd name="T6" fmla="*/ 2 w 1012"/>
                  <a:gd name="T7" fmla="*/ 0 h 1193"/>
                  <a:gd name="T8" fmla="*/ 2 w 1012"/>
                  <a:gd name="T9" fmla="*/ 0 h 1193"/>
                  <a:gd name="T10" fmla="*/ 2 w 1012"/>
                  <a:gd name="T11" fmla="*/ 0 h 1193"/>
                  <a:gd name="T12" fmla="*/ 1 w 1012"/>
                  <a:gd name="T13" fmla="*/ 0 h 1193"/>
                  <a:gd name="T14" fmla="*/ 1 w 1012"/>
                  <a:gd name="T15" fmla="*/ 0 h 1193"/>
                  <a:gd name="T16" fmla="*/ 1 w 1012"/>
                  <a:gd name="T17" fmla="*/ 0 h 1193"/>
                  <a:gd name="T18" fmla="*/ 1 w 1012"/>
                  <a:gd name="T19" fmla="*/ 0 h 1193"/>
                  <a:gd name="T20" fmla="*/ 1 w 1012"/>
                  <a:gd name="T21" fmla="*/ 0 h 1193"/>
                  <a:gd name="T22" fmla="*/ 1 w 1012"/>
                  <a:gd name="T23" fmla="*/ 0 h 1193"/>
                  <a:gd name="T24" fmla="*/ 1 w 1012"/>
                  <a:gd name="T25" fmla="*/ 0 h 1193"/>
                  <a:gd name="T26" fmla="*/ 1 w 1012"/>
                  <a:gd name="T27" fmla="*/ 0 h 1193"/>
                  <a:gd name="T28" fmla="*/ 1 w 1012"/>
                  <a:gd name="T29" fmla="*/ 0 h 1193"/>
                  <a:gd name="T30" fmla="*/ 1 w 1012"/>
                  <a:gd name="T31" fmla="*/ 0 h 1193"/>
                  <a:gd name="T32" fmla="*/ 1 w 1012"/>
                  <a:gd name="T33" fmla="*/ 0 h 1193"/>
                  <a:gd name="T34" fmla="*/ 0 w 1012"/>
                  <a:gd name="T35" fmla="*/ 0 h 1193"/>
                  <a:gd name="T36" fmla="*/ 1 w 1012"/>
                  <a:gd name="T37" fmla="*/ 0 h 1193"/>
                  <a:gd name="T38" fmla="*/ 1 w 1012"/>
                  <a:gd name="T39" fmla="*/ 0 h 1193"/>
                  <a:gd name="T40" fmla="*/ 1 w 1012"/>
                  <a:gd name="T41" fmla="*/ 0 h 1193"/>
                  <a:gd name="T42" fmla="*/ 1 w 1012"/>
                  <a:gd name="T43" fmla="*/ 0 h 1193"/>
                  <a:gd name="T44" fmla="*/ 1 w 1012"/>
                  <a:gd name="T45" fmla="*/ 0 h 1193"/>
                  <a:gd name="T46" fmla="*/ 1 w 1012"/>
                  <a:gd name="T47" fmla="*/ 0 h 1193"/>
                  <a:gd name="T48" fmla="*/ 1 w 1012"/>
                  <a:gd name="T49" fmla="*/ 0 h 1193"/>
                  <a:gd name="T50" fmla="*/ 1 w 1012"/>
                  <a:gd name="T51" fmla="*/ 0 h 1193"/>
                  <a:gd name="T52" fmla="*/ 1 w 1012"/>
                  <a:gd name="T53" fmla="*/ 0 h 1193"/>
                  <a:gd name="T54" fmla="*/ 1 w 1012"/>
                  <a:gd name="T55" fmla="*/ 0 h 1193"/>
                  <a:gd name="T56" fmla="*/ 2 w 1012"/>
                  <a:gd name="T57" fmla="*/ 0 h 1193"/>
                  <a:gd name="T58" fmla="*/ 2 w 1012"/>
                  <a:gd name="T59" fmla="*/ 0 h 1193"/>
                  <a:gd name="T60" fmla="*/ 2 w 1012"/>
                  <a:gd name="T61" fmla="*/ 0 h 1193"/>
                  <a:gd name="T62" fmla="*/ 2 w 1012"/>
                  <a:gd name="T63" fmla="*/ 0 h 1193"/>
                  <a:gd name="T64" fmla="*/ 2 w 1012"/>
                  <a:gd name="T65" fmla="*/ 0 h 1193"/>
                  <a:gd name="T66" fmla="*/ 2 w 1012"/>
                  <a:gd name="T67" fmla="*/ 0 h 1193"/>
                  <a:gd name="T68" fmla="*/ 2 w 1012"/>
                  <a:gd name="T69" fmla="*/ 0 h 119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12"/>
                  <a:gd name="T106" fmla="*/ 0 h 1193"/>
                  <a:gd name="T107" fmla="*/ 1012 w 1012"/>
                  <a:gd name="T108" fmla="*/ 1193 h 119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12" h="1193">
                    <a:moveTo>
                      <a:pt x="1012" y="1085"/>
                    </a:moveTo>
                    <a:lnTo>
                      <a:pt x="918" y="1078"/>
                    </a:lnTo>
                    <a:lnTo>
                      <a:pt x="827" y="1065"/>
                    </a:lnTo>
                    <a:lnTo>
                      <a:pt x="738" y="1037"/>
                    </a:lnTo>
                    <a:lnTo>
                      <a:pt x="654" y="1000"/>
                    </a:lnTo>
                    <a:lnTo>
                      <a:pt x="574" y="954"/>
                    </a:lnTo>
                    <a:lnTo>
                      <a:pt x="498" y="899"/>
                    </a:lnTo>
                    <a:lnTo>
                      <a:pt x="426" y="838"/>
                    </a:lnTo>
                    <a:lnTo>
                      <a:pt x="362" y="767"/>
                    </a:lnTo>
                    <a:lnTo>
                      <a:pt x="302" y="692"/>
                    </a:lnTo>
                    <a:lnTo>
                      <a:pt x="249" y="607"/>
                    </a:lnTo>
                    <a:lnTo>
                      <a:pt x="203" y="518"/>
                    </a:lnTo>
                    <a:lnTo>
                      <a:pt x="164" y="423"/>
                    </a:lnTo>
                    <a:lnTo>
                      <a:pt x="132" y="322"/>
                    </a:lnTo>
                    <a:lnTo>
                      <a:pt x="109" y="220"/>
                    </a:lnTo>
                    <a:lnTo>
                      <a:pt x="97" y="112"/>
                    </a:lnTo>
                    <a:lnTo>
                      <a:pt x="92" y="0"/>
                    </a:lnTo>
                    <a:lnTo>
                      <a:pt x="0" y="0"/>
                    </a:lnTo>
                    <a:lnTo>
                      <a:pt x="5" y="122"/>
                    </a:lnTo>
                    <a:lnTo>
                      <a:pt x="20" y="239"/>
                    </a:lnTo>
                    <a:lnTo>
                      <a:pt x="46" y="355"/>
                    </a:lnTo>
                    <a:lnTo>
                      <a:pt x="79" y="465"/>
                    </a:lnTo>
                    <a:lnTo>
                      <a:pt x="122" y="569"/>
                    </a:lnTo>
                    <a:lnTo>
                      <a:pt x="173" y="668"/>
                    </a:lnTo>
                    <a:lnTo>
                      <a:pt x="231" y="758"/>
                    </a:lnTo>
                    <a:lnTo>
                      <a:pt x="296" y="844"/>
                    </a:lnTo>
                    <a:lnTo>
                      <a:pt x="368" y="920"/>
                    </a:lnTo>
                    <a:lnTo>
                      <a:pt x="447" y="989"/>
                    </a:lnTo>
                    <a:lnTo>
                      <a:pt x="530" y="1049"/>
                    </a:lnTo>
                    <a:lnTo>
                      <a:pt x="619" y="1100"/>
                    </a:lnTo>
                    <a:lnTo>
                      <a:pt x="711" y="1139"/>
                    </a:lnTo>
                    <a:lnTo>
                      <a:pt x="811" y="1169"/>
                    </a:lnTo>
                    <a:lnTo>
                      <a:pt x="910" y="1187"/>
                    </a:lnTo>
                    <a:lnTo>
                      <a:pt x="1012" y="1193"/>
                    </a:lnTo>
                    <a:lnTo>
                      <a:pt x="1012" y="1085"/>
                    </a:lnTo>
                    <a:close/>
                  </a:path>
                </a:pathLst>
              </a:custGeom>
              <a:solidFill>
                <a:srgbClr val="33CC3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7892" name="Freeform 32"/>
              <p:cNvSpPr>
                <a:spLocks/>
              </p:cNvSpPr>
              <p:nvPr/>
            </p:nvSpPr>
            <p:spPr bwMode="auto">
              <a:xfrm>
                <a:off x="401" y="3639"/>
                <a:ext cx="636" cy="374"/>
              </a:xfrm>
              <a:custGeom>
                <a:avLst/>
                <a:gdLst>
                  <a:gd name="T0" fmla="*/ 3 w 1271"/>
                  <a:gd name="T1" fmla="*/ 0 h 1495"/>
                  <a:gd name="T2" fmla="*/ 3 w 1271"/>
                  <a:gd name="T3" fmla="*/ 0 h 1495"/>
                  <a:gd name="T4" fmla="*/ 3 w 1271"/>
                  <a:gd name="T5" fmla="*/ 0 h 1495"/>
                  <a:gd name="T6" fmla="*/ 2 w 1271"/>
                  <a:gd name="T7" fmla="*/ 0 h 1495"/>
                  <a:gd name="T8" fmla="*/ 2 w 1271"/>
                  <a:gd name="T9" fmla="*/ 0 h 1495"/>
                  <a:gd name="T10" fmla="*/ 2 w 1271"/>
                  <a:gd name="T11" fmla="*/ 0 h 1495"/>
                  <a:gd name="T12" fmla="*/ 2 w 1271"/>
                  <a:gd name="T13" fmla="*/ 0 h 1495"/>
                  <a:gd name="T14" fmla="*/ 2 w 1271"/>
                  <a:gd name="T15" fmla="*/ 0 h 1495"/>
                  <a:gd name="T16" fmla="*/ 2 w 1271"/>
                  <a:gd name="T17" fmla="*/ 0 h 1495"/>
                  <a:gd name="T18" fmla="*/ 1 w 1271"/>
                  <a:gd name="T19" fmla="*/ 0 h 1495"/>
                  <a:gd name="T20" fmla="*/ 1 w 1271"/>
                  <a:gd name="T21" fmla="*/ 0 h 1495"/>
                  <a:gd name="T22" fmla="*/ 1 w 1271"/>
                  <a:gd name="T23" fmla="*/ 0 h 1495"/>
                  <a:gd name="T24" fmla="*/ 1 w 1271"/>
                  <a:gd name="T25" fmla="*/ 0 h 1495"/>
                  <a:gd name="T26" fmla="*/ 1 w 1271"/>
                  <a:gd name="T27" fmla="*/ 0 h 1495"/>
                  <a:gd name="T28" fmla="*/ 1 w 1271"/>
                  <a:gd name="T29" fmla="*/ 0 h 1495"/>
                  <a:gd name="T30" fmla="*/ 1 w 1271"/>
                  <a:gd name="T31" fmla="*/ 0 h 1495"/>
                  <a:gd name="T32" fmla="*/ 1 w 1271"/>
                  <a:gd name="T33" fmla="*/ 0 h 1495"/>
                  <a:gd name="T34" fmla="*/ 0 w 1271"/>
                  <a:gd name="T35" fmla="*/ 0 h 1495"/>
                  <a:gd name="T36" fmla="*/ 1 w 1271"/>
                  <a:gd name="T37" fmla="*/ 0 h 1495"/>
                  <a:gd name="T38" fmla="*/ 1 w 1271"/>
                  <a:gd name="T39" fmla="*/ 0 h 1495"/>
                  <a:gd name="T40" fmla="*/ 1 w 1271"/>
                  <a:gd name="T41" fmla="*/ 0 h 1495"/>
                  <a:gd name="T42" fmla="*/ 1 w 1271"/>
                  <a:gd name="T43" fmla="*/ 0 h 1495"/>
                  <a:gd name="T44" fmla="*/ 1 w 1271"/>
                  <a:gd name="T45" fmla="*/ 0 h 1495"/>
                  <a:gd name="T46" fmla="*/ 1 w 1271"/>
                  <a:gd name="T47" fmla="*/ 0 h 1495"/>
                  <a:gd name="T48" fmla="*/ 1 w 1271"/>
                  <a:gd name="T49" fmla="*/ 0 h 1495"/>
                  <a:gd name="T50" fmla="*/ 1 w 1271"/>
                  <a:gd name="T51" fmla="*/ 0 h 1495"/>
                  <a:gd name="T52" fmla="*/ 1 w 1271"/>
                  <a:gd name="T53" fmla="*/ 0 h 1495"/>
                  <a:gd name="T54" fmla="*/ 2 w 1271"/>
                  <a:gd name="T55" fmla="*/ 0 h 1495"/>
                  <a:gd name="T56" fmla="*/ 2 w 1271"/>
                  <a:gd name="T57" fmla="*/ 0 h 1495"/>
                  <a:gd name="T58" fmla="*/ 2 w 1271"/>
                  <a:gd name="T59" fmla="*/ 0 h 1495"/>
                  <a:gd name="T60" fmla="*/ 2 w 1271"/>
                  <a:gd name="T61" fmla="*/ 0 h 1495"/>
                  <a:gd name="T62" fmla="*/ 2 w 1271"/>
                  <a:gd name="T63" fmla="*/ 0 h 1495"/>
                  <a:gd name="T64" fmla="*/ 3 w 1271"/>
                  <a:gd name="T65" fmla="*/ 0 h 1495"/>
                  <a:gd name="T66" fmla="*/ 3 w 1271"/>
                  <a:gd name="T67" fmla="*/ 0 h 1495"/>
                  <a:gd name="T68" fmla="*/ 3 w 1271"/>
                  <a:gd name="T69" fmla="*/ 0 h 149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71"/>
                  <a:gd name="T106" fmla="*/ 0 h 1495"/>
                  <a:gd name="T107" fmla="*/ 1271 w 1271"/>
                  <a:gd name="T108" fmla="*/ 1495 h 149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71" h="1495">
                    <a:moveTo>
                      <a:pt x="1271" y="1163"/>
                    </a:moveTo>
                    <a:lnTo>
                      <a:pt x="1168" y="1159"/>
                    </a:lnTo>
                    <a:lnTo>
                      <a:pt x="1071" y="1141"/>
                    </a:lnTo>
                    <a:lnTo>
                      <a:pt x="975" y="1112"/>
                    </a:lnTo>
                    <a:lnTo>
                      <a:pt x="888" y="1073"/>
                    </a:lnTo>
                    <a:lnTo>
                      <a:pt x="800" y="1023"/>
                    </a:lnTo>
                    <a:lnTo>
                      <a:pt x="716" y="965"/>
                    </a:lnTo>
                    <a:lnTo>
                      <a:pt x="642" y="898"/>
                    </a:lnTo>
                    <a:lnTo>
                      <a:pt x="571" y="822"/>
                    </a:lnTo>
                    <a:lnTo>
                      <a:pt x="508" y="742"/>
                    </a:lnTo>
                    <a:lnTo>
                      <a:pt x="451" y="650"/>
                    </a:lnTo>
                    <a:lnTo>
                      <a:pt x="401" y="554"/>
                    </a:lnTo>
                    <a:lnTo>
                      <a:pt x="359" y="453"/>
                    </a:lnTo>
                    <a:lnTo>
                      <a:pt x="326" y="346"/>
                    </a:lnTo>
                    <a:lnTo>
                      <a:pt x="302" y="236"/>
                    </a:lnTo>
                    <a:lnTo>
                      <a:pt x="287" y="119"/>
                    </a:lnTo>
                    <a:lnTo>
                      <a:pt x="283" y="0"/>
                    </a:lnTo>
                    <a:lnTo>
                      <a:pt x="0" y="0"/>
                    </a:lnTo>
                    <a:lnTo>
                      <a:pt x="6" y="152"/>
                    </a:lnTo>
                    <a:lnTo>
                      <a:pt x="27" y="301"/>
                    </a:lnTo>
                    <a:lnTo>
                      <a:pt x="57" y="442"/>
                    </a:lnTo>
                    <a:lnTo>
                      <a:pt x="101" y="582"/>
                    </a:lnTo>
                    <a:lnTo>
                      <a:pt x="153" y="710"/>
                    </a:lnTo>
                    <a:lnTo>
                      <a:pt x="218" y="835"/>
                    </a:lnTo>
                    <a:lnTo>
                      <a:pt x="291" y="948"/>
                    </a:lnTo>
                    <a:lnTo>
                      <a:pt x="372" y="1056"/>
                    </a:lnTo>
                    <a:lnTo>
                      <a:pt x="462" y="1154"/>
                    </a:lnTo>
                    <a:lnTo>
                      <a:pt x="562" y="1240"/>
                    </a:lnTo>
                    <a:lnTo>
                      <a:pt x="666" y="1314"/>
                    </a:lnTo>
                    <a:lnTo>
                      <a:pt x="776" y="1377"/>
                    </a:lnTo>
                    <a:lnTo>
                      <a:pt x="894" y="1429"/>
                    </a:lnTo>
                    <a:lnTo>
                      <a:pt x="1016" y="1464"/>
                    </a:lnTo>
                    <a:lnTo>
                      <a:pt x="1142" y="1488"/>
                    </a:lnTo>
                    <a:lnTo>
                      <a:pt x="1271" y="1495"/>
                    </a:lnTo>
                    <a:lnTo>
                      <a:pt x="1271" y="1163"/>
                    </a:lnTo>
                    <a:close/>
                  </a:path>
                </a:pathLst>
              </a:custGeom>
              <a:solidFill>
                <a:srgbClr val="33CC3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7893" name="Freeform 33"/>
              <p:cNvSpPr>
                <a:spLocks/>
              </p:cNvSpPr>
              <p:nvPr/>
            </p:nvSpPr>
            <p:spPr bwMode="auto">
              <a:xfrm>
                <a:off x="368" y="3639"/>
                <a:ext cx="669" cy="393"/>
              </a:xfrm>
              <a:custGeom>
                <a:avLst/>
                <a:gdLst>
                  <a:gd name="T0" fmla="*/ 0 w 1337"/>
                  <a:gd name="T1" fmla="*/ 0 h 1572"/>
                  <a:gd name="T2" fmla="*/ 1 w 1337"/>
                  <a:gd name="T3" fmla="*/ 0 h 1572"/>
                  <a:gd name="T4" fmla="*/ 1 w 1337"/>
                  <a:gd name="T5" fmla="*/ 0 h 1572"/>
                  <a:gd name="T6" fmla="*/ 1 w 1337"/>
                  <a:gd name="T7" fmla="*/ 0 h 1572"/>
                  <a:gd name="T8" fmla="*/ 1 w 1337"/>
                  <a:gd name="T9" fmla="*/ 0 h 1572"/>
                  <a:gd name="T10" fmla="*/ 1 w 1337"/>
                  <a:gd name="T11" fmla="*/ 0 h 1572"/>
                  <a:gd name="T12" fmla="*/ 1 w 1337"/>
                  <a:gd name="T13" fmla="*/ 0 h 1572"/>
                  <a:gd name="T14" fmla="*/ 1 w 1337"/>
                  <a:gd name="T15" fmla="*/ 0 h 1572"/>
                  <a:gd name="T16" fmla="*/ 1 w 1337"/>
                  <a:gd name="T17" fmla="*/ 0 h 1572"/>
                  <a:gd name="T18" fmla="*/ 1 w 1337"/>
                  <a:gd name="T19" fmla="*/ 0 h 1572"/>
                  <a:gd name="T20" fmla="*/ 2 w 1337"/>
                  <a:gd name="T21" fmla="*/ 0 h 1572"/>
                  <a:gd name="T22" fmla="*/ 2 w 1337"/>
                  <a:gd name="T23" fmla="*/ 0 h 1572"/>
                  <a:gd name="T24" fmla="*/ 2 w 1337"/>
                  <a:gd name="T25" fmla="*/ 0 h 1572"/>
                  <a:gd name="T26" fmla="*/ 2 w 1337"/>
                  <a:gd name="T27" fmla="*/ 0 h 1572"/>
                  <a:gd name="T28" fmla="*/ 3 w 1337"/>
                  <a:gd name="T29" fmla="*/ 0 h 1572"/>
                  <a:gd name="T30" fmla="*/ 3 w 1337"/>
                  <a:gd name="T31" fmla="*/ 0 h 1572"/>
                  <a:gd name="T32" fmla="*/ 3 w 1337"/>
                  <a:gd name="T33" fmla="*/ 0 h 1572"/>
                  <a:gd name="T34" fmla="*/ 3 w 1337"/>
                  <a:gd name="T35" fmla="*/ 0 h 1572"/>
                  <a:gd name="T36" fmla="*/ 3 w 1337"/>
                  <a:gd name="T37" fmla="*/ 0 h 1572"/>
                  <a:gd name="T38" fmla="*/ 3 w 1337"/>
                  <a:gd name="T39" fmla="*/ 0 h 1572"/>
                  <a:gd name="T40" fmla="*/ 2 w 1337"/>
                  <a:gd name="T41" fmla="*/ 0 h 1572"/>
                  <a:gd name="T42" fmla="*/ 2 w 1337"/>
                  <a:gd name="T43" fmla="*/ 0 h 1572"/>
                  <a:gd name="T44" fmla="*/ 2 w 1337"/>
                  <a:gd name="T45" fmla="*/ 0 h 1572"/>
                  <a:gd name="T46" fmla="*/ 2 w 1337"/>
                  <a:gd name="T47" fmla="*/ 0 h 1572"/>
                  <a:gd name="T48" fmla="*/ 2 w 1337"/>
                  <a:gd name="T49" fmla="*/ 0 h 1572"/>
                  <a:gd name="T50" fmla="*/ 1 w 1337"/>
                  <a:gd name="T51" fmla="*/ 0 h 1572"/>
                  <a:gd name="T52" fmla="*/ 1 w 1337"/>
                  <a:gd name="T53" fmla="*/ 0 h 1572"/>
                  <a:gd name="T54" fmla="*/ 1 w 1337"/>
                  <a:gd name="T55" fmla="*/ 0 h 1572"/>
                  <a:gd name="T56" fmla="*/ 1 w 1337"/>
                  <a:gd name="T57" fmla="*/ 0 h 1572"/>
                  <a:gd name="T58" fmla="*/ 1 w 1337"/>
                  <a:gd name="T59" fmla="*/ 0 h 1572"/>
                  <a:gd name="T60" fmla="*/ 1 w 1337"/>
                  <a:gd name="T61" fmla="*/ 0 h 1572"/>
                  <a:gd name="T62" fmla="*/ 1 w 1337"/>
                  <a:gd name="T63" fmla="*/ 0 h 1572"/>
                  <a:gd name="T64" fmla="*/ 1 w 1337"/>
                  <a:gd name="T65" fmla="*/ 0 h 1572"/>
                  <a:gd name="T66" fmla="*/ 1 w 1337"/>
                  <a:gd name="T67" fmla="*/ 0 h 1572"/>
                  <a:gd name="T68" fmla="*/ 0 w 1337"/>
                  <a:gd name="T69" fmla="*/ 0 h 157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337"/>
                  <a:gd name="T106" fmla="*/ 0 h 1572"/>
                  <a:gd name="T107" fmla="*/ 1337 w 1337"/>
                  <a:gd name="T108" fmla="*/ 1572 h 157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337" h="1572">
                    <a:moveTo>
                      <a:pt x="0" y="0"/>
                    </a:moveTo>
                    <a:lnTo>
                      <a:pt x="6" y="160"/>
                    </a:lnTo>
                    <a:lnTo>
                      <a:pt x="26" y="316"/>
                    </a:lnTo>
                    <a:lnTo>
                      <a:pt x="61" y="468"/>
                    </a:lnTo>
                    <a:lnTo>
                      <a:pt x="106" y="612"/>
                    </a:lnTo>
                    <a:lnTo>
                      <a:pt x="161" y="749"/>
                    </a:lnTo>
                    <a:lnTo>
                      <a:pt x="228" y="879"/>
                    </a:lnTo>
                    <a:lnTo>
                      <a:pt x="305" y="999"/>
                    </a:lnTo>
                    <a:lnTo>
                      <a:pt x="391" y="1112"/>
                    </a:lnTo>
                    <a:lnTo>
                      <a:pt x="487" y="1213"/>
                    </a:lnTo>
                    <a:lnTo>
                      <a:pt x="589" y="1304"/>
                    </a:lnTo>
                    <a:lnTo>
                      <a:pt x="700" y="1382"/>
                    </a:lnTo>
                    <a:lnTo>
                      <a:pt x="816" y="1447"/>
                    </a:lnTo>
                    <a:lnTo>
                      <a:pt x="939" y="1500"/>
                    </a:lnTo>
                    <a:lnTo>
                      <a:pt x="1068" y="1541"/>
                    </a:lnTo>
                    <a:lnTo>
                      <a:pt x="1201" y="1565"/>
                    </a:lnTo>
                    <a:lnTo>
                      <a:pt x="1337" y="1572"/>
                    </a:lnTo>
                    <a:lnTo>
                      <a:pt x="1337" y="1464"/>
                    </a:lnTo>
                    <a:lnTo>
                      <a:pt x="1209" y="1455"/>
                    </a:lnTo>
                    <a:lnTo>
                      <a:pt x="1084" y="1435"/>
                    </a:lnTo>
                    <a:lnTo>
                      <a:pt x="965" y="1398"/>
                    </a:lnTo>
                    <a:lnTo>
                      <a:pt x="852" y="1348"/>
                    </a:lnTo>
                    <a:lnTo>
                      <a:pt x="742" y="1286"/>
                    </a:lnTo>
                    <a:lnTo>
                      <a:pt x="641" y="1214"/>
                    </a:lnTo>
                    <a:lnTo>
                      <a:pt x="544" y="1130"/>
                    </a:lnTo>
                    <a:lnTo>
                      <a:pt x="456" y="1035"/>
                    </a:lnTo>
                    <a:lnTo>
                      <a:pt x="376" y="931"/>
                    </a:lnTo>
                    <a:lnTo>
                      <a:pt x="304" y="817"/>
                    </a:lnTo>
                    <a:lnTo>
                      <a:pt x="243" y="698"/>
                    </a:lnTo>
                    <a:lnTo>
                      <a:pt x="189" y="570"/>
                    </a:lnTo>
                    <a:lnTo>
                      <a:pt x="148" y="436"/>
                    </a:lnTo>
                    <a:lnTo>
                      <a:pt x="116" y="297"/>
                    </a:lnTo>
                    <a:lnTo>
                      <a:pt x="98" y="149"/>
                    </a:lnTo>
                    <a:lnTo>
                      <a:pt x="92" y="0"/>
                    </a:lnTo>
                    <a:lnTo>
                      <a:pt x="0" y="0"/>
                    </a:lnTo>
                    <a:close/>
                  </a:path>
                </a:pathLst>
              </a:custGeom>
              <a:solidFill>
                <a:srgbClr val="33CC3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7894" name="Freeform 34"/>
              <p:cNvSpPr>
                <a:spLocks/>
              </p:cNvSpPr>
              <p:nvPr/>
            </p:nvSpPr>
            <p:spPr bwMode="auto">
              <a:xfrm>
                <a:off x="17" y="3423"/>
                <a:ext cx="889" cy="527"/>
              </a:xfrm>
              <a:custGeom>
                <a:avLst/>
                <a:gdLst>
                  <a:gd name="T0" fmla="*/ 39 w 1272"/>
                  <a:gd name="T1" fmla="*/ 0 h 1495"/>
                  <a:gd name="T2" fmla="*/ 39 w 1272"/>
                  <a:gd name="T3" fmla="*/ 0 h 1495"/>
                  <a:gd name="T4" fmla="*/ 38 w 1272"/>
                  <a:gd name="T5" fmla="*/ 0 h 1495"/>
                  <a:gd name="T6" fmla="*/ 38 w 1272"/>
                  <a:gd name="T7" fmla="*/ 0 h 1495"/>
                  <a:gd name="T8" fmla="*/ 36 w 1272"/>
                  <a:gd name="T9" fmla="*/ 0 h 1495"/>
                  <a:gd name="T10" fmla="*/ 35 w 1272"/>
                  <a:gd name="T11" fmla="*/ 0 h 1495"/>
                  <a:gd name="T12" fmla="*/ 33 w 1272"/>
                  <a:gd name="T13" fmla="*/ 0 h 1495"/>
                  <a:gd name="T14" fmla="*/ 30 w 1272"/>
                  <a:gd name="T15" fmla="*/ 0 h 1495"/>
                  <a:gd name="T16" fmla="*/ 28 w 1272"/>
                  <a:gd name="T17" fmla="*/ 0 h 1495"/>
                  <a:gd name="T18" fmla="*/ 25 w 1272"/>
                  <a:gd name="T19" fmla="*/ 0 h 1495"/>
                  <a:gd name="T20" fmla="*/ 22 w 1272"/>
                  <a:gd name="T21" fmla="*/ 0 h 1495"/>
                  <a:gd name="T22" fmla="*/ 19 w 1272"/>
                  <a:gd name="T23" fmla="*/ 0 h 1495"/>
                  <a:gd name="T24" fmla="*/ 15 w 1272"/>
                  <a:gd name="T25" fmla="*/ 0 h 1495"/>
                  <a:gd name="T26" fmla="*/ 12 w 1272"/>
                  <a:gd name="T27" fmla="*/ 0 h 1495"/>
                  <a:gd name="T28" fmla="*/ 8 w 1272"/>
                  <a:gd name="T29" fmla="*/ 0 h 1495"/>
                  <a:gd name="T30" fmla="*/ 4 w 1272"/>
                  <a:gd name="T31" fmla="*/ 0 h 1495"/>
                  <a:gd name="T32" fmla="*/ 0 w 1272"/>
                  <a:gd name="T33" fmla="*/ 0 h 1495"/>
                  <a:gd name="T34" fmla="*/ 0 w 1272"/>
                  <a:gd name="T35" fmla="*/ 0 h 1495"/>
                  <a:gd name="T36" fmla="*/ 5 w 1272"/>
                  <a:gd name="T37" fmla="*/ 0 h 1495"/>
                  <a:gd name="T38" fmla="*/ 10 w 1272"/>
                  <a:gd name="T39" fmla="*/ 0 h 1495"/>
                  <a:gd name="T40" fmla="*/ 15 w 1272"/>
                  <a:gd name="T41" fmla="*/ 0 h 1495"/>
                  <a:gd name="T42" fmla="*/ 20 w 1272"/>
                  <a:gd name="T43" fmla="*/ 0 h 1495"/>
                  <a:gd name="T44" fmla="*/ 24 w 1272"/>
                  <a:gd name="T45" fmla="*/ 0 h 1495"/>
                  <a:gd name="T46" fmla="*/ 29 w 1272"/>
                  <a:gd name="T47" fmla="*/ 0 h 1495"/>
                  <a:gd name="T48" fmla="*/ 32 w 1272"/>
                  <a:gd name="T49" fmla="*/ 0 h 1495"/>
                  <a:gd name="T50" fmla="*/ 36 w 1272"/>
                  <a:gd name="T51" fmla="*/ 0 h 1495"/>
                  <a:gd name="T52" fmla="*/ 39 w 1272"/>
                  <a:gd name="T53" fmla="*/ 0 h 1495"/>
                  <a:gd name="T54" fmla="*/ 42 w 1272"/>
                  <a:gd name="T55" fmla="*/ 0 h 1495"/>
                  <a:gd name="T56" fmla="*/ 45 w 1272"/>
                  <a:gd name="T57" fmla="*/ 0 h 1495"/>
                  <a:gd name="T58" fmla="*/ 47 w 1272"/>
                  <a:gd name="T59" fmla="*/ 0 h 1495"/>
                  <a:gd name="T60" fmla="*/ 48 w 1272"/>
                  <a:gd name="T61" fmla="*/ 0 h 1495"/>
                  <a:gd name="T62" fmla="*/ 50 w 1272"/>
                  <a:gd name="T63" fmla="*/ 0 h 1495"/>
                  <a:gd name="T64" fmla="*/ 50 w 1272"/>
                  <a:gd name="T65" fmla="*/ 0 h 1495"/>
                  <a:gd name="T66" fmla="*/ 50 w 1272"/>
                  <a:gd name="T67" fmla="*/ 0 h 1495"/>
                  <a:gd name="T68" fmla="*/ 39 w 1272"/>
                  <a:gd name="T69" fmla="*/ 0 h 149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72"/>
                  <a:gd name="T106" fmla="*/ 0 h 1495"/>
                  <a:gd name="T107" fmla="*/ 1272 w 1272"/>
                  <a:gd name="T108" fmla="*/ 1495 h 149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72" h="1495">
                    <a:moveTo>
                      <a:pt x="989" y="0"/>
                    </a:moveTo>
                    <a:lnTo>
                      <a:pt x="984" y="121"/>
                    </a:lnTo>
                    <a:lnTo>
                      <a:pt x="969" y="236"/>
                    </a:lnTo>
                    <a:lnTo>
                      <a:pt x="945" y="348"/>
                    </a:lnTo>
                    <a:lnTo>
                      <a:pt x="913" y="452"/>
                    </a:lnTo>
                    <a:lnTo>
                      <a:pt x="871" y="554"/>
                    </a:lnTo>
                    <a:lnTo>
                      <a:pt x="820" y="650"/>
                    </a:lnTo>
                    <a:lnTo>
                      <a:pt x="764" y="742"/>
                    </a:lnTo>
                    <a:lnTo>
                      <a:pt x="700" y="823"/>
                    </a:lnTo>
                    <a:lnTo>
                      <a:pt x="632" y="897"/>
                    </a:lnTo>
                    <a:lnTo>
                      <a:pt x="553" y="964"/>
                    </a:lnTo>
                    <a:lnTo>
                      <a:pt x="472" y="1023"/>
                    </a:lnTo>
                    <a:lnTo>
                      <a:pt x="385" y="1072"/>
                    </a:lnTo>
                    <a:lnTo>
                      <a:pt x="295" y="1111"/>
                    </a:lnTo>
                    <a:lnTo>
                      <a:pt x="201" y="1139"/>
                    </a:lnTo>
                    <a:lnTo>
                      <a:pt x="102" y="1157"/>
                    </a:lnTo>
                    <a:lnTo>
                      <a:pt x="0" y="1162"/>
                    </a:lnTo>
                    <a:lnTo>
                      <a:pt x="0" y="1495"/>
                    </a:lnTo>
                    <a:lnTo>
                      <a:pt x="130" y="1487"/>
                    </a:lnTo>
                    <a:lnTo>
                      <a:pt x="254" y="1463"/>
                    </a:lnTo>
                    <a:lnTo>
                      <a:pt x="377" y="1428"/>
                    </a:lnTo>
                    <a:lnTo>
                      <a:pt x="493" y="1376"/>
                    </a:lnTo>
                    <a:lnTo>
                      <a:pt x="605" y="1314"/>
                    </a:lnTo>
                    <a:lnTo>
                      <a:pt x="711" y="1239"/>
                    </a:lnTo>
                    <a:lnTo>
                      <a:pt x="807" y="1153"/>
                    </a:lnTo>
                    <a:lnTo>
                      <a:pt x="899" y="1057"/>
                    </a:lnTo>
                    <a:lnTo>
                      <a:pt x="980" y="950"/>
                    </a:lnTo>
                    <a:lnTo>
                      <a:pt x="1054" y="837"/>
                    </a:lnTo>
                    <a:lnTo>
                      <a:pt x="1117" y="712"/>
                    </a:lnTo>
                    <a:lnTo>
                      <a:pt x="1171" y="581"/>
                    </a:lnTo>
                    <a:lnTo>
                      <a:pt x="1214" y="444"/>
                    </a:lnTo>
                    <a:lnTo>
                      <a:pt x="1244" y="300"/>
                    </a:lnTo>
                    <a:lnTo>
                      <a:pt x="1264" y="152"/>
                    </a:lnTo>
                    <a:lnTo>
                      <a:pt x="1272" y="0"/>
                    </a:lnTo>
                    <a:lnTo>
                      <a:pt x="989"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7895" name="Freeform 35"/>
              <p:cNvSpPr>
                <a:spLocks/>
              </p:cNvSpPr>
              <p:nvPr/>
            </p:nvSpPr>
            <p:spPr bwMode="auto">
              <a:xfrm>
                <a:off x="17" y="3423"/>
                <a:ext cx="937" cy="554"/>
              </a:xfrm>
              <a:custGeom>
                <a:avLst/>
                <a:gdLst>
                  <a:gd name="T0" fmla="*/ 0 w 1338"/>
                  <a:gd name="T1" fmla="*/ 0 h 1572"/>
                  <a:gd name="T2" fmla="*/ 6 w 1338"/>
                  <a:gd name="T3" fmla="*/ 0 h 1572"/>
                  <a:gd name="T4" fmla="*/ 11 w 1338"/>
                  <a:gd name="T5" fmla="*/ 0 h 1572"/>
                  <a:gd name="T6" fmla="*/ 16 w 1338"/>
                  <a:gd name="T7" fmla="*/ 0 h 1572"/>
                  <a:gd name="T8" fmla="*/ 21 w 1338"/>
                  <a:gd name="T9" fmla="*/ 0 h 1572"/>
                  <a:gd name="T10" fmla="*/ 26 w 1338"/>
                  <a:gd name="T11" fmla="*/ 0 h 1572"/>
                  <a:gd name="T12" fmla="*/ 30 w 1338"/>
                  <a:gd name="T13" fmla="*/ 0 h 1572"/>
                  <a:gd name="T14" fmla="*/ 34 w 1338"/>
                  <a:gd name="T15" fmla="*/ 0 h 1572"/>
                  <a:gd name="T16" fmla="*/ 39 w 1338"/>
                  <a:gd name="T17" fmla="*/ 0 h 1572"/>
                  <a:gd name="T18" fmla="*/ 42 w 1338"/>
                  <a:gd name="T19" fmla="*/ 0 h 1572"/>
                  <a:gd name="T20" fmla="*/ 45 w 1338"/>
                  <a:gd name="T21" fmla="*/ 0 h 1572"/>
                  <a:gd name="T22" fmla="*/ 48 w 1338"/>
                  <a:gd name="T23" fmla="*/ 0 h 1572"/>
                  <a:gd name="T24" fmla="*/ 50 w 1338"/>
                  <a:gd name="T25" fmla="*/ 0 h 1572"/>
                  <a:gd name="T26" fmla="*/ 52 w 1338"/>
                  <a:gd name="T27" fmla="*/ 0 h 1572"/>
                  <a:gd name="T28" fmla="*/ 53 w 1338"/>
                  <a:gd name="T29" fmla="*/ 0 h 1572"/>
                  <a:gd name="T30" fmla="*/ 54 w 1338"/>
                  <a:gd name="T31" fmla="*/ 0 h 1572"/>
                  <a:gd name="T32" fmla="*/ 55 w 1338"/>
                  <a:gd name="T33" fmla="*/ 0 h 1572"/>
                  <a:gd name="T34" fmla="*/ 50 w 1338"/>
                  <a:gd name="T35" fmla="*/ 0 h 1572"/>
                  <a:gd name="T36" fmla="*/ 50 w 1338"/>
                  <a:gd name="T37" fmla="*/ 0 h 1572"/>
                  <a:gd name="T38" fmla="*/ 50 w 1338"/>
                  <a:gd name="T39" fmla="*/ 0 h 1572"/>
                  <a:gd name="T40" fmla="*/ 48 w 1338"/>
                  <a:gd name="T41" fmla="*/ 0 h 1572"/>
                  <a:gd name="T42" fmla="*/ 47 w 1338"/>
                  <a:gd name="T43" fmla="*/ 0 h 1572"/>
                  <a:gd name="T44" fmla="*/ 44 w 1338"/>
                  <a:gd name="T45" fmla="*/ 0 h 1572"/>
                  <a:gd name="T46" fmla="*/ 42 w 1338"/>
                  <a:gd name="T47" fmla="*/ 0 h 1572"/>
                  <a:gd name="T48" fmla="*/ 39 w 1338"/>
                  <a:gd name="T49" fmla="*/ 0 h 1572"/>
                  <a:gd name="T50" fmla="*/ 36 w 1338"/>
                  <a:gd name="T51" fmla="*/ 0 h 1572"/>
                  <a:gd name="T52" fmla="*/ 32 w 1338"/>
                  <a:gd name="T53" fmla="*/ 0 h 1572"/>
                  <a:gd name="T54" fmla="*/ 29 w 1338"/>
                  <a:gd name="T55" fmla="*/ 0 h 1572"/>
                  <a:gd name="T56" fmla="*/ 24 w 1338"/>
                  <a:gd name="T57" fmla="*/ 0 h 1572"/>
                  <a:gd name="T58" fmla="*/ 20 w 1338"/>
                  <a:gd name="T59" fmla="*/ 0 h 1572"/>
                  <a:gd name="T60" fmla="*/ 15 w 1338"/>
                  <a:gd name="T61" fmla="*/ 0 h 1572"/>
                  <a:gd name="T62" fmla="*/ 11 w 1338"/>
                  <a:gd name="T63" fmla="*/ 0 h 1572"/>
                  <a:gd name="T64" fmla="*/ 6 w 1338"/>
                  <a:gd name="T65" fmla="*/ 0 h 1572"/>
                  <a:gd name="T66" fmla="*/ 0 w 1338"/>
                  <a:gd name="T67" fmla="*/ 0 h 1572"/>
                  <a:gd name="T68" fmla="*/ 0 w 1338"/>
                  <a:gd name="T69" fmla="*/ 0 h 157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338"/>
                  <a:gd name="T106" fmla="*/ 0 h 1572"/>
                  <a:gd name="T107" fmla="*/ 1338 w 1338"/>
                  <a:gd name="T108" fmla="*/ 1572 h 157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338" h="1572">
                    <a:moveTo>
                      <a:pt x="0" y="1572"/>
                    </a:moveTo>
                    <a:lnTo>
                      <a:pt x="137" y="1564"/>
                    </a:lnTo>
                    <a:lnTo>
                      <a:pt x="271" y="1540"/>
                    </a:lnTo>
                    <a:lnTo>
                      <a:pt x="399" y="1501"/>
                    </a:lnTo>
                    <a:lnTo>
                      <a:pt x="521" y="1448"/>
                    </a:lnTo>
                    <a:lnTo>
                      <a:pt x="638" y="1382"/>
                    </a:lnTo>
                    <a:lnTo>
                      <a:pt x="749" y="1304"/>
                    </a:lnTo>
                    <a:lnTo>
                      <a:pt x="850" y="1213"/>
                    </a:lnTo>
                    <a:lnTo>
                      <a:pt x="947" y="1112"/>
                    </a:lnTo>
                    <a:lnTo>
                      <a:pt x="1033" y="999"/>
                    </a:lnTo>
                    <a:lnTo>
                      <a:pt x="1110" y="879"/>
                    </a:lnTo>
                    <a:lnTo>
                      <a:pt x="1176" y="749"/>
                    </a:lnTo>
                    <a:lnTo>
                      <a:pt x="1232" y="612"/>
                    </a:lnTo>
                    <a:lnTo>
                      <a:pt x="1277" y="468"/>
                    </a:lnTo>
                    <a:lnTo>
                      <a:pt x="1311" y="316"/>
                    </a:lnTo>
                    <a:lnTo>
                      <a:pt x="1332" y="160"/>
                    </a:lnTo>
                    <a:lnTo>
                      <a:pt x="1338" y="0"/>
                    </a:lnTo>
                    <a:lnTo>
                      <a:pt x="1246" y="0"/>
                    </a:lnTo>
                    <a:lnTo>
                      <a:pt x="1240" y="150"/>
                    </a:lnTo>
                    <a:lnTo>
                      <a:pt x="1221" y="297"/>
                    </a:lnTo>
                    <a:lnTo>
                      <a:pt x="1190" y="436"/>
                    </a:lnTo>
                    <a:lnTo>
                      <a:pt x="1148" y="571"/>
                    </a:lnTo>
                    <a:lnTo>
                      <a:pt x="1095" y="698"/>
                    </a:lnTo>
                    <a:lnTo>
                      <a:pt x="1034" y="818"/>
                    </a:lnTo>
                    <a:lnTo>
                      <a:pt x="962" y="931"/>
                    </a:lnTo>
                    <a:lnTo>
                      <a:pt x="882" y="1036"/>
                    </a:lnTo>
                    <a:lnTo>
                      <a:pt x="794" y="1130"/>
                    </a:lnTo>
                    <a:lnTo>
                      <a:pt x="697" y="1215"/>
                    </a:lnTo>
                    <a:lnTo>
                      <a:pt x="595" y="1286"/>
                    </a:lnTo>
                    <a:lnTo>
                      <a:pt x="486" y="1348"/>
                    </a:lnTo>
                    <a:lnTo>
                      <a:pt x="372" y="1398"/>
                    </a:lnTo>
                    <a:lnTo>
                      <a:pt x="253" y="1435"/>
                    </a:lnTo>
                    <a:lnTo>
                      <a:pt x="129" y="1455"/>
                    </a:lnTo>
                    <a:lnTo>
                      <a:pt x="0" y="1464"/>
                    </a:lnTo>
                    <a:lnTo>
                      <a:pt x="0" y="157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7896" name="Freeform 36"/>
              <p:cNvSpPr>
                <a:spLocks/>
              </p:cNvSpPr>
              <p:nvPr/>
            </p:nvSpPr>
            <p:spPr bwMode="auto">
              <a:xfrm>
                <a:off x="17" y="3423"/>
                <a:ext cx="823" cy="488"/>
              </a:xfrm>
              <a:custGeom>
                <a:avLst/>
                <a:gdLst>
                  <a:gd name="T0" fmla="*/ 43 w 1176"/>
                  <a:gd name="T1" fmla="*/ 0 h 1383"/>
                  <a:gd name="T2" fmla="*/ 43 w 1176"/>
                  <a:gd name="T3" fmla="*/ 0 h 1383"/>
                  <a:gd name="T4" fmla="*/ 43 w 1176"/>
                  <a:gd name="T5" fmla="*/ 0 h 1383"/>
                  <a:gd name="T6" fmla="*/ 41 w 1176"/>
                  <a:gd name="T7" fmla="*/ 0 h 1383"/>
                  <a:gd name="T8" fmla="*/ 40 w 1176"/>
                  <a:gd name="T9" fmla="*/ 0 h 1383"/>
                  <a:gd name="T10" fmla="*/ 38 w 1176"/>
                  <a:gd name="T11" fmla="*/ 0 h 1383"/>
                  <a:gd name="T12" fmla="*/ 36 w 1176"/>
                  <a:gd name="T13" fmla="*/ 0 h 1383"/>
                  <a:gd name="T14" fmla="*/ 34 w 1176"/>
                  <a:gd name="T15" fmla="*/ 0 h 1383"/>
                  <a:gd name="T16" fmla="*/ 31 w 1176"/>
                  <a:gd name="T17" fmla="*/ 0 h 1383"/>
                  <a:gd name="T18" fmla="*/ 28 w 1176"/>
                  <a:gd name="T19" fmla="*/ 0 h 1383"/>
                  <a:gd name="T20" fmla="*/ 24 w 1176"/>
                  <a:gd name="T21" fmla="*/ 0 h 1383"/>
                  <a:gd name="T22" fmla="*/ 21 w 1176"/>
                  <a:gd name="T23" fmla="*/ 0 h 1383"/>
                  <a:gd name="T24" fmla="*/ 17 w 1176"/>
                  <a:gd name="T25" fmla="*/ 0 h 1383"/>
                  <a:gd name="T26" fmla="*/ 13 w 1176"/>
                  <a:gd name="T27" fmla="*/ 0 h 1383"/>
                  <a:gd name="T28" fmla="*/ 9 w 1176"/>
                  <a:gd name="T29" fmla="*/ 0 h 1383"/>
                  <a:gd name="T30" fmla="*/ 4 w 1176"/>
                  <a:gd name="T31" fmla="*/ 0 h 1383"/>
                  <a:gd name="T32" fmla="*/ 0 w 1176"/>
                  <a:gd name="T33" fmla="*/ 0 h 1383"/>
                  <a:gd name="T34" fmla="*/ 0 w 1176"/>
                  <a:gd name="T35" fmla="*/ 0 h 1383"/>
                  <a:gd name="T36" fmla="*/ 5 w 1176"/>
                  <a:gd name="T37" fmla="*/ 0 h 1383"/>
                  <a:gd name="T38" fmla="*/ 9 w 1176"/>
                  <a:gd name="T39" fmla="*/ 0 h 1383"/>
                  <a:gd name="T40" fmla="*/ 14 w 1176"/>
                  <a:gd name="T41" fmla="*/ 0 h 1383"/>
                  <a:gd name="T42" fmla="*/ 19 w 1176"/>
                  <a:gd name="T43" fmla="*/ 0 h 1383"/>
                  <a:gd name="T44" fmla="*/ 22 w 1176"/>
                  <a:gd name="T45" fmla="*/ 0 h 1383"/>
                  <a:gd name="T46" fmla="*/ 27 w 1176"/>
                  <a:gd name="T47" fmla="*/ 0 h 1383"/>
                  <a:gd name="T48" fmla="*/ 30 w 1176"/>
                  <a:gd name="T49" fmla="*/ 0 h 1383"/>
                  <a:gd name="T50" fmla="*/ 34 w 1176"/>
                  <a:gd name="T51" fmla="*/ 0 h 1383"/>
                  <a:gd name="T52" fmla="*/ 36 w 1176"/>
                  <a:gd name="T53" fmla="*/ 0 h 1383"/>
                  <a:gd name="T54" fmla="*/ 39 w 1176"/>
                  <a:gd name="T55" fmla="*/ 0 h 1383"/>
                  <a:gd name="T56" fmla="*/ 41 w 1176"/>
                  <a:gd name="T57" fmla="*/ 0 h 1383"/>
                  <a:gd name="T58" fmla="*/ 43 w 1176"/>
                  <a:gd name="T59" fmla="*/ 0 h 1383"/>
                  <a:gd name="T60" fmla="*/ 45 w 1176"/>
                  <a:gd name="T61" fmla="*/ 0 h 1383"/>
                  <a:gd name="T62" fmla="*/ 46 w 1176"/>
                  <a:gd name="T63" fmla="*/ 0 h 1383"/>
                  <a:gd name="T64" fmla="*/ 48 w 1176"/>
                  <a:gd name="T65" fmla="*/ 0 h 1383"/>
                  <a:gd name="T66" fmla="*/ 48 w 1176"/>
                  <a:gd name="T67" fmla="*/ 0 h 1383"/>
                  <a:gd name="T68" fmla="*/ 43 w 1176"/>
                  <a:gd name="T69" fmla="*/ 0 h 138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76"/>
                  <a:gd name="T106" fmla="*/ 0 h 1383"/>
                  <a:gd name="T107" fmla="*/ 1176 w 1176"/>
                  <a:gd name="T108" fmla="*/ 1383 h 138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76" h="1383">
                    <a:moveTo>
                      <a:pt x="1084" y="0"/>
                    </a:moveTo>
                    <a:lnTo>
                      <a:pt x="1079" y="131"/>
                    </a:lnTo>
                    <a:lnTo>
                      <a:pt x="1063" y="259"/>
                    </a:lnTo>
                    <a:lnTo>
                      <a:pt x="1037" y="379"/>
                    </a:lnTo>
                    <a:lnTo>
                      <a:pt x="999" y="496"/>
                    </a:lnTo>
                    <a:lnTo>
                      <a:pt x="953" y="607"/>
                    </a:lnTo>
                    <a:lnTo>
                      <a:pt x="900" y="713"/>
                    </a:lnTo>
                    <a:lnTo>
                      <a:pt x="837" y="811"/>
                    </a:lnTo>
                    <a:lnTo>
                      <a:pt x="768" y="901"/>
                    </a:lnTo>
                    <a:lnTo>
                      <a:pt x="692" y="984"/>
                    </a:lnTo>
                    <a:lnTo>
                      <a:pt x="607" y="1058"/>
                    </a:lnTo>
                    <a:lnTo>
                      <a:pt x="517" y="1120"/>
                    </a:lnTo>
                    <a:lnTo>
                      <a:pt x="423" y="1175"/>
                    </a:lnTo>
                    <a:lnTo>
                      <a:pt x="323" y="1220"/>
                    </a:lnTo>
                    <a:lnTo>
                      <a:pt x="220" y="1250"/>
                    </a:lnTo>
                    <a:lnTo>
                      <a:pt x="112" y="1269"/>
                    </a:lnTo>
                    <a:lnTo>
                      <a:pt x="0" y="1275"/>
                    </a:lnTo>
                    <a:lnTo>
                      <a:pt x="0" y="1383"/>
                    </a:lnTo>
                    <a:lnTo>
                      <a:pt x="120" y="1377"/>
                    </a:lnTo>
                    <a:lnTo>
                      <a:pt x="236" y="1354"/>
                    </a:lnTo>
                    <a:lnTo>
                      <a:pt x="350" y="1322"/>
                    </a:lnTo>
                    <a:lnTo>
                      <a:pt x="457" y="1275"/>
                    </a:lnTo>
                    <a:lnTo>
                      <a:pt x="561" y="1216"/>
                    </a:lnTo>
                    <a:lnTo>
                      <a:pt x="659" y="1148"/>
                    </a:lnTo>
                    <a:lnTo>
                      <a:pt x="749" y="1067"/>
                    </a:lnTo>
                    <a:lnTo>
                      <a:pt x="832" y="978"/>
                    </a:lnTo>
                    <a:lnTo>
                      <a:pt x="907" y="879"/>
                    </a:lnTo>
                    <a:lnTo>
                      <a:pt x="976" y="773"/>
                    </a:lnTo>
                    <a:lnTo>
                      <a:pt x="1035" y="659"/>
                    </a:lnTo>
                    <a:lnTo>
                      <a:pt x="1084" y="538"/>
                    </a:lnTo>
                    <a:lnTo>
                      <a:pt x="1124" y="411"/>
                    </a:lnTo>
                    <a:lnTo>
                      <a:pt x="1152" y="278"/>
                    </a:lnTo>
                    <a:lnTo>
                      <a:pt x="1171" y="141"/>
                    </a:lnTo>
                    <a:lnTo>
                      <a:pt x="1176" y="0"/>
                    </a:lnTo>
                    <a:lnTo>
                      <a:pt x="1084"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7897" name="Freeform 37"/>
              <p:cNvSpPr>
                <a:spLocks/>
              </p:cNvSpPr>
              <p:nvPr/>
            </p:nvSpPr>
            <p:spPr bwMode="auto">
              <a:xfrm>
                <a:off x="19" y="3416"/>
                <a:ext cx="708" cy="431"/>
              </a:xfrm>
              <a:custGeom>
                <a:avLst/>
                <a:gdLst>
                  <a:gd name="T0" fmla="*/ 37 w 1011"/>
                  <a:gd name="T1" fmla="*/ 0 h 1223"/>
                  <a:gd name="T2" fmla="*/ 37 w 1011"/>
                  <a:gd name="T3" fmla="*/ 0 h 1223"/>
                  <a:gd name="T4" fmla="*/ 36 w 1011"/>
                  <a:gd name="T5" fmla="*/ 0 h 1223"/>
                  <a:gd name="T6" fmla="*/ 36 w 1011"/>
                  <a:gd name="T7" fmla="*/ 0 h 1223"/>
                  <a:gd name="T8" fmla="*/ 34 w 1011"/>
                  <a:gd name="T9" fmla="*/ 0 h 1223"/>
                  <a:gd name="T10" fmla="*/ 33 w 1011"/>
                  <a:gd name="T11" fmla="*/ 0 h 1223"/>
                  <a:gd name="T12" fmla="*/ 31 w 1011"/>
                  <a:gd name="T13" fmla="*/ 0 h 1223"/>
                  <a:gd name="T14" fmla="*/ 29 w 1011"/>
                  <a:gd name="T15" fmla="*/ 0 h 1223"/>
                  <a:gd name="T16" fmla="*/ 26 w 1011"/>
                  <a:gd name="T17" fmla="*/ 0 h 1223"/>
                  <a:gd name="T18" fmla="*/ 24 w 1011"/>
                  <a:gd name="T19" fmla="*/ 0 h 1223"/>
                  <a:gd name="T20" fmla="*/ 20 w 1011"/>
                  <a:gd name="T21" fmla="*/ 0 h 1223"/>
                  <a:gd name="T22" fmla="*/ 18 w 1011"/>
                  <a:gd name="T23" fmla="*/ 0 h 1223"/>
                  <a:gd name="T24" fmla="*/ 14 w 1011"/>
                  <a:gd name="T25" fmla="*/ 0 h 1223"/>
                  <a:gd name="T26" fmla="*/ 11 w 1011"/>
                  <a:gd name="T27" fmla="*/ 0 h 1223"/>
                  <a:gd name="T28" fmla="*/ 8 w 1011"/>
                  <a:gd name="T29" fmla="*/ 0 h 1223"/>
                  <a:gd name="T30" fmla="*/ 4 w 1011"/>
                  <a:gd name="T31" fmla="*/ 0 h 1223"/>
                  <a:gd name="T32" fmla="*/ 0 w 1011"/>
                  <a:gd name="T33" fmla="*/ 0 h 1223"/>
                  <a:gd name="T34" fmla="*/ 0 w 1011"/>
                  <a:gd name="T35" fmla="*/ 0 h 1223"/>
                  <a:gd name="T36" fmla="*/ 4 w 1011"/>
                  <a:gd name="T37" fmla="*/ 0 h 1223"/>
                  <a:gd name="T38" fmla="*/ 8 w 1011"/>
                  <a:gd name="T39" fmla="*/ 0 h 1223"/>
                  <a:gd name="T40" fmla="*/ 13 w 1011"/>
                  <a:gd name="T41" fmla="*/ 0 h 1223"/>
                  <a:gd name="T42" fmla="*/ 16 w 1011"/>
                  <a:gd name="T43" fmla="*/ 0 h 1223"/>
                  <a:gd name="T44" fmla="*/ 20 w 1011"/>
                  <a:gd name="T45" fmla="*/ 0 h 1223"/>
                  <a:gd name="T46" fmla="*/ 23 w 1011"/>
                  <a:gd name="T47" fmla="*/ 0 h 1223"/>
                  <a:gd name="T48" fmla="*/ 26 w 1011"/>
                  <a:gd name="T49" fmla="*/ 0 h 1223"/>
                  <a:gd name="T50" fmla="*/ 29 w 1011"/>
                  <a:gd name="T51" fmla="*/ 0 h 1223"/>
                  <a:gd name="T52" fmla="*/ 32 w 1011"/>
                  <a:gd name="T53" fmla="*/ 0 h 1223"/>
                  <a:gd name="T54" fmla="*/ 34 w 1011"/>
                  <a:gd name="T55" fmla="*/ 0 h 1223"/>
                  <a:gd name="T56" fmla="*/ 36 w 1011"/>
                  <a:gd name="T57" fmla="*/ 0 h 1223"/>
                  <a:gd name="T58" fmla="*/ 38 w 1011"/>
                  <a:gd name="T59" fmla="*/ 0 h 1223"/>
                  <a:gd name="T60" fmla="*/ 39 w 1011"/>
                  <a:gd name="T61" fmla="*/ 0 h 1223"/>
                  <a:gd name="T62" fmla="*/ 40 w 1011"/>
                  <a:gd name="T63" fmla="*/ 0 h 1223"/>
                  <a:gd name="T64" fmla="*/ 41 w 1011"/>
                  <a:gd name="T65" fmla="*/ 0 h 1223"/>
                  <a:gd name="T66" fmla="*/ 41 w 1011"/>
                  <a:gd name="T67" fmla="*/ 0 h 1223"/>
                  <a:gd name="T68" fmla="*/ 37 w 1011"/>
                  <a:gd name="T69" fmla="*/ 0 h 122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11"/>
                  <a:gd name="T106" fmla="*/ 0 h 1223"/>
                  <a:gd name="T107" fmla="*/ 1011 w 1011"/>
                  <a:gd name="T108" fmla="*/ 1223 h 122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11" h="1223">
                    <a:moveTo>
                      <a:pt x="919" y="0"/>
                    </a:moveTo>
                    <a:lnTo>
                      <a:pt x="914" y="112"/>
                    </a:lnTo>
                    <a:lnTo>
                      <a:pt x="902" y="222"/>
                    </a:lnTo>
                    <a:lnTo>
                      <a:pt x="879" y="326"/>
                    </a:lnTo>
                    <a:lnTo>
                      <a:pt x="847" y="428"/>
                    </a:lnTo>
                    <a:lnTo>
                      <a:pt x="808" y="525"/>
                    </a:lnTo>
                    <a:lnTo>
                      <a:pt x="763" y="619"/>
                    </a:lnTo>
                    <a:lnTo>
                      <a:pt x="710" y="703"/>
                    </a:lnTo>
                    <a:lnTo>
                      <a:pt x="650" y="785"/>
                    </a:lnTo>
                    <a:lnTo>
                      <a:pt x="585" y="857"/>
                    </a:lnTo>
                    <a:lnTo>
                      <a:pt x="514" y="920"/>
                    </a:lnTo>
                    <a:lnTo>
                      <a:pt x="438" y="979"/>
                    </a:lnTo>
                    <a:lnTo>
                      <a:pt x="358" y="1026"/>
                    </a:lnTo>
                    <a:lnTo>
                      <a:pt x="274" y="1063"/>
                    </a:lnTo>
                    <a:lnTo>
                      <a:pt x="185" y="1092"/>
                    </a:lnTo>
                    <a:lnTo>
                      <a:pt x="94" y="1109"/>
                    </a:lnTo>
                    <a:lnTo>
                      <a:pt x="0" y="1115"/>
                    </a:lnTo>
                    <a:lnTo>
                      <a:pt x="0" y="1223"/>
                    </a:lnTo>
                    <a:lnTo>
                      <a:pt x="102" y="1217"/>
                    </a:lnTo>
                    <a:lnTo>
                      <a:pt x="204" y="1198"/>
                    </a:lnTo>
                    <a:lnTo>
                      <a:pt x="301" y="1167"/>
                    </a:lnTo>
                    <a:lnTo>
                      <a:pt x="393" y="1125"/>
                    </a:lnTo>
                    <a:lnTo>
                      <a:pt x="482" y="1072"/>
                    </a:lnTo>
                    <a:lnTo>
                      <a:pt x="566" y="1009"/>
                    </a:lnTo>
                    <a:lnTo>
                      <a:pt x="645" y="939"/>
                    </a:lnTo>
                    <a:lnTo>
                      <a:pt x="716" y="858"/>
                    </a:lnTo>
                    <a:lnTo>
                      <a:pt x="781" y="770"/>
                    </a:lnTo>
                    <a:lnTo>
                      <a:pt x="839" y="675"/>
                    </a:lnTo>
                    <a:lnTo>
                      <a:pt x="889" y="573"/>
                    </a:lnTo>
                    <a:lnTo>
                      <a:pt x="932" y="470"/>
                    </a:lnTo>
                    <a:lnTo>
                      <a:pt x="965" y="358"/>
                    </a:lnTo>
                    <a:lnTo>
                      <a:pt x="991" y="240"/>
                    </a:lnTo>
                    <a:lnTo>
                      <a:pt x="1006" y="121"/>
                    </a:lnTo>
                    <a:lnTo>
                      <a:pt x="1011" y="0"/>
                    </a:lnTo>
                    <a:lnTo>
                      <a:pt x="919"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77898" name="Picture 38" descr="POINTSTA"/>
              <p:cNvPicPr preferRelativeResize="0">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20" y="3912"/>
                <a:ext cx="366" cy="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99" name="Picture 39" descr="POINTSTA"/>
              <p:cNvPicPr preferRelativeResize="0">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68" y="3960"/>
                <a:ext cx="275" cy="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900" name="Picture 40" descr="POINTSTA"/>
              <p:cNvPicPr preferRelativeResize="0">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2" y="3654"/>
                <a:ext cx="366" cy="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901" name="Picture 41" descr="POINTSTA"/>
              <p:cNvPicPr preferRelativeResize="0">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32" y="3984"/>
                <a:ext cx="214" cy="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902" name="Freeform 42"/>
              <p:cNvSpPr>
                <a:spLocks/>
              </p:cNvSpPr>
              <p:nvPr/>
            </p:nvSpPr>
            <p:spPr bwMode="auto">
              <a:xfrm>
                <a:off x="164" y="3565"/>
                <a:ext cx="937" cy="554"/>
              </a:xfrm>
              <a:custGeom>
                <a:avLst/>
                <a:gdLst>
                  <a:gd name="T0" fmla="*/ 0 w 1337"/>
                  <a:gd name="T1" fmla="*/ 0 h 1572"/>
                  <a:gd name="T2" fmla="*/ 6 w 1337"/>
                  <a:gd name="T3" fmla="*/ 0 h 1572"/>
                  <a:gd name="T4" fmla="*/ 11 w 1337"/>
                  <a:gd name="T5" fmla="*/ 0 h 1572"/>
                  <a:gd name="T6" fmla="*/ 16 w 1337"/>
                  <a:gd name="T7" fmla="*/ 0 h 1572"/>
                  <a:gd name="T8" fmla="*/ 21 w 1337"/>
                  <a:gd name="T9" fmla="*/ 0 h 1572"/>
                  <a:gd name="T10" fmla="*/ 26 w 1337"/>
                  <a:gd name="T11" fmla="*/ 0 h 1572"/>
                  <a:gd name="T12" fmla="*/ 30 w 1337"/>
                  <a:gd name="T13" fmla="*/ 0 h 1572"/>
                  <a:gd name="T14" fmla="*/ 35 w 1337"/>
                  <a:gd name="T15" fmla="*/ 0 h 1572"/>
                  <a:gd name="T16" fmla="*/ 39 w 1337"/>
                  <a:gd name="T17" fmla="*/ 0 h 1572"/>
                  <a:gd name="T18" fmla="*/ 42 w 1337"/>
                  <a:gd name="T19" fmla="*/ 0 h 1572"/>
                  <a:gd name="T20" fmla="*/ 46 w 1337"/>
                  <a:gd name="T21" fmla="*/ 0 h 1572"/>
                  <a:gd name="T22" fmla="*/ 48 w 1337"/>
                  <a:gd name="T23" fmla="*/ 0 h 1572"/>
                  <a:gd name="T24" fmla="*/ 50 w 1337"/>
                  <a:gd name="T25" fmla="*/ 0 h 1572"/>
                  <a:gd name="T26" fmla="*/ 52 w 1337"/>
                  <a:gd name="T27" fmla="*/ 0 h 1572"/>
                  <a:gd name="T28" fmla="*/ 53 w 1337"/>
                  <a:gd name="T29" fmla="*/ 0 h 1572"/>
                  <a:gd name="T30" fmla="*/ 55 w 1337"/>
                  <a:gd name="T31" fmla="*/ 0 h 1572"/>
                  <a:gd name="T32" fmla="*/ 55 w 1337"/>
                  <a:gd name="T33" fmla="*/ 0 h 1572"/>
                  <a:gd name="T34" fmla="*/ 51 w 1337"/>
                  <a:gd name="T35" fmla="*/ 0 h 1572"/>
                  <a:gd name="T36" fmla="*/ 50 w 1337"/>
                  <a:gd name="T37" fmla="*/ 0 h 1572"/>
                  <a:gd name="T38" fmla="*/ 50 w 1337"/>
                  <a:gd name="T39" fmla="*/ 0 h 1572"/>
                  <a:gd name="T40" fmla="*/ 48 w 1337"/>
                  <a:gd name="T41" fmla="*/ 0 h 1572"/>
                  <a:gd name="T42" fmla="*/ 47 w 1337"/>
                  <a:gd name="T43" fmla="*/ 0 h 1572"/>
                  <a:gd name="T44" fmla="*/ 45 w 1337"/>
                  <a:gd name="T45" fmla="*/ 0 h 1572"/>
                  <a:gd name="T46" fmla="*/ 42 w 1337"/>
                  <a:gd name="T47" fmla="*/ 0 h 1572"/>
                  <a:gd name="T48" fmla="*/ 39 w 1337"/>
                  <a:gd name="T49" fmla="*/ 0 h 1572"/>
                  <a:gd name="T50" fmla="*/ 36 w 1337"/>
                  <a:gd name="T51" fmla="*/ 0 h 1572"/>
                  <a:gd name="T52" fmla="*/ 32 w 1337"/>
                  <a:gd name="T53" fmla="*/ 0 h 1572"/>
                  <a:gd name="T54" fmla="*/ 29 w 1337"/>
                  <a:gd name="T55" fmla="*/ 0 h 1572"/>
                  <a:gd name="T56" fmla="*/ 25 w 1337"/>
                  <a:gd name="T57" fmla="*/ 0 h 1572"/>
                  <a:gd name="T58" fmla="*/ 20 w 1337"/>
                  <a:gd name="T59" fmla="*/ 0 h 1572"/>
                  <a:gd name="T60" fmla="*/ 15 w 1337"/>
                  <a:gd name="T61" fmla="*/ 0 h 1572"/>
                  <a:gd name="T62" fmla="*/ 11 w 1337"/>
                  <a:gd name="T63" fmla="*/ 0 h 1572"/>
                  <a:gd name="T64" fmla="*/ 6 w 1337"/>
                  <a:gd name="T65" fmla="*/ 0 h 1572"/>
                  <a:gd name="T66" fmla="*/ 0 w 1337"/>
                  <a:gd name="T67" fmla="*/ 0 h 1572"/>
                  <a:gd name="T68" fmla="*/ 0 w 1337"/>
                  <a:gd name="T69" fmla="*/ 0 h 157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337"/>
                  <a:gd name="T106" fmla="*/ 0 h 1572"/>
                  <a:gd name="T107" fmla="*/ 1337 w 1337"/>
                  <a:gd name="T108" fmla="*/ 1572 h 157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337" h="1572">
                    <a:moveTo>
                      <a:pt x="0" y="1572"/>
                    </a:moveTo>
                    <a:lnTo>
                      <a:pt x="136" y="1565"/>
                    </a:lnTo>
                    <a:lnTo>
                      <a:pt x="269" y="1541"/>
                    </a:lnTo>
                    <a:lnTo>
                      <a:pt x="398" y="1500"/>
                    </a:lnTo>
                    <a:lnTo>
                      <a:pt x="521" y="1447"/>
                    </a:lnTo>
                    <a:lnTo>
                      <a:pt x="637" y="1382"/>
                    </a:lnTo>
                    <a:lnTo>
                      <a:pt x="748" y="1304"/>
                    </a:lnTo>
                    <a:lnTo>
                      <a:pt x="850" y="1213"/>
                    </a:lnTo>
                    <a:lnTo>
                      <a:pt x="946" y="1112"/>
                    </a:lnTo>
                    <a:lnTo>
                      <a:pt x="1032" y="999"/>
                    </a:lnTo>
                    <a:lnTo>
                      <a:pt x="1109" y="879"/>
                    </a:lnTo>
                    <a:lnTo>
                      <a:pt x="1176" y="749"/>
                    </a:lnTo>
                    <a:lnTo>
                      <a:pt x="1231" y="612"/>
                    </a:lnTo>
                    <a:lnTo>
                      <a:pt x="1276" y="468"/>
                    </a:lnTo>
                    <a:lnTo>
                      <a:pt x="1311" y="316"/>
                    </a:lnTo>
                    <a:lnTo>
                      <a:pt x="1331" y="160"/>
                    </a:lnTo>
                    <a:lnTo>
                      <a:pt x="1337" y="0"/>
                    </a:lnTo>
                    <a:lnTo>
                      <a:pt x="1245" y="0"/>
                    </a:lnTo>
                    <a:lnTo>
                      <a:pt x="1238" y="149"/>
                    </a:lnTo>
                    <a:lnTo>
                      <a:pt x="1221" y="297"/>
                    </a:lnTo>
                    <a:lnTo>
                      <a:pt x="1189" y="436"/>
                    </a:lnTo>
                    <a:lnTo>
                      <a:pt x="1148" y="570"/>
                    </a:lnTo>
                    <a:lnTo>
                      <a:pt x="1094" y="698"/>
                    </a:lnTo>
                    <a:lnTo>
                      <a:pt x="1033" y="817"/>
                    </a:lnTo>
                    <a:lnTo>
                      <a:pt x="961" y="931"/>
                    </a:lnTo>
                    <a:lnTo>
                      <a:pt x="881" y="1035"/>
                    </a:lnTo>
                    <a:lnTo>
                      <a:pt x="793" y="1130"/>
                    </a:lnTo>
                    <a:lnTo>
                      <a:pt x="696" y="1214"/>
                    </a:lnTo>
                    <a:lnTo>
                      <a:pt x="594" y="1286"/>
                    </a:lnTo>
                    <a:lnTo>
                      <a:pt x="485" y="1348"/>
                    </a:lnTo>
                    <a:lnTo>
                      <a:pt x="372" y="1398"/>
                    </a:lnTo>
                    <a:lnTo>
                      <a:pt x="253" y="1435"/>
                    </a:lnTo>
                    <a:lnTo>
                      <a:pt x="128" y="1455"/>
                    </a:lnTo>
                    <a:lnTo>
                      <a:pt x="0" y="1464"/>
                    </a:lnTo>
                    <a:lnTo>
                      <a:pt x="0" y="157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7903" name="Freeform 43"/>
              <p:cNvSpPr>
                <a:spLocks/>
              </p:cNvSpPr>
              <p:nvPr/>
            </p:nvSpPr>
            <p:spPr bwMode="auto">
              <a:xfrm>
                <a:off x="164" y="3565"/>
                <a:ext cx="824" cy="488"/>
              </a:xfrm>
              <a:custGeom>
                <a:avLst/>
                <a:gdLst>
                  <a:gd name="T0" fmla="*/ 44 w 1176"/>
                  <a:gd name="T1" fmla="*/ 0 h 1382"/>
                  <a:gd name="T2" fmla="*/ 44 w 1176"/>
                  <a:gd name="T3" fmla="*/ 0 h 1382"/>
                  <a:gd name="T4" fmla="*/ 43 w 1176"/>
                  <a:gd name="T5" fmla="*/ 0 h 1382"/>
                  <a:gd name="T6" fmla="*/ 42 w 1176"/>
                  <a:gd name="T7" fmla="*/ 0 h 1382"/>
                  <a:gd name="T8" fmla="*/ 41 w 1176"/>
                  <a:gd name="T9" fmla="*/ 0 h 1382"/>
                  <a:gd name="T10" fmla="*/ 39 w 1176"/>
                  <a:gd name="T11" fmla="*/ 0 h 1382"/>
                  <a:gd name="T12" fmla="*/ 37 w 1176"/>
                  <a:gd name="T13" fmla="*/ 0 h 1382"/>
                  <a:gd name="T14" fmla="*/ 34 w 1176"/>
                  <a:gd name="T15" fmla="*/ 0 h 1382"/>
                  <a:gd name="T16" fmla="*/ 31 w 1176"/>
                  <a:gd name="T17" fmla="*/ 0 h 1382"/>
                  <a:gd name="T18" fmla="*/ 28 w 1176"/>
                  <a:gd name="T19" fmla="*/ 0 h 1382"/>
                  <a:gd name="T20" fmla="*/ 25 w 1176"/>
                  <a:gd name="T21" fmla="*/ 0 h 1382"/>
                  <a:gd name="T22" fmla="*/ 21 w 1176"/>
                  <a:gd name="T23" fmla="*/ 0 h 1382"/>
                  <a:gd name="T24" fmla="*/ 18 w 1176"/>
                  <a:gd name="T25" fmla="*/ 0 h 1382"/>
                  <a:gd name="T26" fmla="*/ 13 w 1176"/>
                  <a:gd name="T27" fmla="*/ 0 h 1382"/>
                  <a:gd name="T28" fmla="*/ 9 w 1176"/>
                  <a:gd name="T29" fmla="*/ 0 h 1382"/>
                  <a:gd name="T30" fmla="*/ 4 w 1176"/>
                  <a:gd name="T31" fmla="*/ 0 h 1382"/>
                  <a:gd name="T32" fmla="*/ 0 w 1176"/>
                  <a:gd name="T33" fmla="*/ 0 h 1382"/>
                  <a:gd name="T34" fmla="*/ 0 w 1176"/>
                  <a:gd name="T35" fmla="*/ 0 h 1382"/>
                  <a:gd name="T36" fmla="*/ 5 w 1176"/>
                  <a:gd name="T37" fmla="*/ 0 h 1382"/>
                  <a:gd name="T38" fmla="*/ 10 w 1176"/>
                  <a:gd name="T39" fmla="*/ 0 h 1382"/>
                  <a:gd name="T40" fmla="*/ 14 w 1176"/>
                  <a:gd name="T41" fmla="*/ 0 h 1382"/>
                  <a:gd name="T42" fmla="*/ 19 w 1176"/>
                  <a:gd name="T43" fmla="*/ 0 h 1382"/>
                  <a:gd name="T44" fmla="*/ 23 w 1176"/>
                  <a:gd name="T45" fmla="*/ 0 h 1382"/>
                  <a:gd name="T46" fmla="*/ 27 w 1176"/>
                  <a:gd name="T47" fmla="*/ 0 h 1382"/>
                  <a:gd name="T48" fmla="*/ 30 w 1176"/>
                  <a:gd name="T49" fmla="*/ 0 h 1382"/>
                  <a:gd name="T50" fmla="*/ 34 w 1176"/>
                  <a:gd name="T51" fmla="*/ 0 h 1382"/>
                  <a:gd name="T52" fmla="*/ 37 w 1176"/>
                  <a:gd name="T53" fmla="*/ 0 h 1382"/>
                  <a:gd name="T54" fmla="*/ 40 w 1176"/>
                  <a:gd name="T55" fmla="*/ 0 h 1382"/>
                  <a:gd name="T56" fmla="*/ 42 w 1176"/>
                  <a:gd name="T57" fmla="*/ 0 h 1382"/>
                  <a:gd name="T58" fmla="*/ 44 w 1176"/>
                  <a:gd name="T59" fmla="*/ 0 h 1382"/>
                  <a:gd name="T60" fmla="*/ 45 w 1176"/>
                  <a:gd name="T61" fmla="*/ 0 h 1382"/>
                  <a:gd name="T62" fmla="*/ 47 w 1176"/>
                  <a:gd name="T63" fmla="*/ 0 h 1382"/>
                  <a:gd name="T64" fmla="*/ 48 w 1176"/>
                  <a:gd name="T65" fmla="*/ 0 h 1382"/>
                  <a:gd name="T66" fmla="*/ 48 w 1176"/>
                  <a:gd name="T67" fmla="*/ 0 h 1382"/>
                  <a:gd name="T68" fmla="*/ 44 w 1176"/>
                  <a:gd name="T69" fmla="*/ 0 h 138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76"/>
                  <a:gd name="T106" fmla="*/ 0 h 1382"/>
                  <a:gd name="T107" fmla="*/ 1176 w 1176"/>
                  <a:gd name="T108" fmla="*/ 1382 h 138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76" h="1382">
                    <a:moveTo>
                      <a:pt x="1083" y="0"/>
                    </a:moveTo>
                    <a:lnTo>
                      <a:pt x="1078" y="131"/>
                    </a:lnTo>
                    <a:lnTo>
                      <a:pt x="1062" y="257"/>
                    </a:lnTo>
                    <a:lnTo>
                      <a:pt x="1036" y="379"/>
                    </a:lnTo>
                    <a:lnTo>
                      <a:pt x="999" y="495"/>
                    </a:lnTo>
                    <a:lnTo>
                      <a:pt x="953" y="607"/>
                    </a:lnTo>
                    <a:lnTo>
                      <a:pt x="898" y="713"/>
                    </a:lnTo>
                    <a:lnTo>
                      <a:pt x="836" y="811"/>
                    </a:lnTo>
                    <a:lnTo>
                      <a:pt x="767" y="901"/>
                    </a:lnTo>
                    <a:lnTo>
                      <a:pt x="691" y="982"/>
                    </a:lnTo>
                    <a:lnTo>
                      <a:pt x="606" y="1056"/>
                    </a:lnTo>
                    <a:lnTo>
                      <a:pt x="516" y="1120"/>
                    </a:lnTo>
                    <a:lnTo>
                      <a:pt x="421" y="1174"/>
                    </a:lnTo>
                    <a:lnTo>
                      <a:pt x="322" y="1217"/>
                    </a:lnTo>
                    <a:lnTo>
                      <a:pt x="219" y="1248"/>
                    </a:lnTo>
                    <a:lnTo>
                      <a:pt x="111" y="1267"/>
                    </a:lnTo>
                    <a:lnTo>
                      <a:pt x="0" y="1274"/>
                    </a:lnTo>
                    <a:lnTo>
                      <a:pt x="0" y="1382"/>
                    </a:lnTo>
                    <a:lnTo>
                      <a:pt x="120" y="1376"/>
                    </a:lnTo>
                    <a:lnTo>
                      <a:pt x="236" y="1353"/>
                    </a:lnTo>
                    <a:lnTo>
                      <a:pt x="349" y="1320"/>
                    </a:lnTo>
                    <a:lnTo>
                      <a:pt x="456" y="1274"/>
                    </a:lnTo>
                    <a:lnTo>
                      <a:pt x="560" y="1216"/>
                    </a:lnTo>
                    <a:lnTo>
                      <a:pt x="658" y="1145"/>
                    </a:lnTo>
                    <a:lnTo>
                      <a:pt x="748" y="1066"/>
                    </a:lnTo>
                    <a:lnTo>
                      <a:pt x="831" y="977"/>
                    </a:lnTo>
                    <a:lnTo>
                      <a:pt x="907" y="879"/>
                    </a:lnTo>
                    <a:lnTo>
                      <a:pt x="975" y="773"/>
                    </a:lnTo>
                    <a:lnTo>
                      <a:pt x="1034" y="659"/>
                    </a:lnTo>
                    <a:lnTo>
                      <a:pt x="1083" y="536"/>
                    </a:lnTo>
                    <a:lnTo>
                      <a:pt x="1123" y="410"/>
                    </a:lnTo>
                    <a:lnTo>
                      <a:pt x="1151" y="277"/>
                    </a:lnTo>
                    <a:lnTo>
                      <a:pt x="1170" y="141"/>
                    </a:lnTo>
                    <a:lnTo>
                      <a:pt x="1176" y="0"/>
                    </a:lnTo>
                    <a:lnTo>
                      <a:pt x="1083"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7904" name="Freeform 44"/>
              <p:cNvSpPr>
                <a:spLocks/>
              </p:cNvSpPr>
              <p:nvPr/>
            </p:nvSpPr>
            <p:spPr bwMode="auto">
              <a:xfrm>
                <a:off x="164" y="3565"/>
                <a:ext cx="710" cy="420"/>
              </a:xfrm>
              <a:custGeom>
                <a:avLst/>
                <a:gdLst>
                  <a:gd name="T0" fmla="*/ 37 w 1014"/>
                  <a:gd name="T1" fmla="*/ 0 h 1193"/>
                  <a:gd name="T2" fmla="*/ 37 w 1014"/>
                  <a:gd name="T3" fmla="*/ 0 h 1193"/>
                  <a:gd name="T4" fmla="*/ 36 w 1014"/>
                  <a:gd name="T5" fmla="*/ 0 h 1193"/>
                  <a:gd name="T6" fmla="*/ 36 w 1014"/>
                  <a:gd name="T7" fmla="*/ 0 h 1193"/>
                  <a:gd name="T8" fmla="*/ 34 w 1014"/>
                  <a:gd name="T9" fmla="*/ 0 h 1193"/>
                  <a:gd name="T10" fmla="*/ 33 w 1014"/>
                  <a:gd name="T11" fmla="*/ 0 h 1193"/>
                  <a:gd name="T12" fmla="*/ 31 w 1014"/>
                  <a:gd name="T13" fmla="*/ 0 h 1193"/>
                  <a:gd name="T14" fmla="*/ 29 w 1014"/>
                  <a:gd name="T15" fmla="*/ 0 h 1193"/>
                  <a:gd name="T16" fmla="*/ 26 w 1014"/>
                  <a:gd name="T17" fmla="*/ 0 h 1193"/>
                  <a:gd name="T18" fmla="*/ 24 w 1014"/>
                  <a:gd name="T19" fmla="*/ 0 h 1193"/>
                  <a:gd name="T20" fmla="*/ 21 w 1014"/>
                  <a:gd name="T21" fmla="*/ 0 h 1193"/>
                  <a:gd name="T22" fmla="*/ 18 w 1014"/>
                  <a:gd name="T23" fmla="*/ 0 h 1193"/>
                  <a:gd name="T24" fmla="*/ 14 w 1014"/>
                  <a:gd name="T25" fmla="*/ 0 h 1193"/>
                  <a:gd name="T26" fmla="*/ 11 w 1014"/>
                  <a:gd name="T27" fmla="*/ 0 h 1193"/>
                  <a:gd name="T28" fmla="*/ 8 w 1014"/>
                  <a:gd name="T29" fmla="*/ 0 h 1193"/>
                  <a:gd name="T30" fmla="*/ 4 w 1014"/>
                  <a:gd name="T31" fmla="*/ 0 h 1193"/>
                  <a:gd name="T32" fmla="*/ 0 w 1014"/>
                  <a:gd name="T33" fmla="*/ 0 h 1193"/>
                  <a:gd name="T34" fmla="*/ 0 w 1014"/>
                  <a:gd name="T35" fmla="*/ 0 h 1193"/>
                  <a:gd name="T36" fmla="*/ 4 w 1014"/>
                  <a:gd name="T37" fmla="*/ 0 h 1193"/>
                  <a:gd name="T38" fmla="*/ 8 w 1014"/>
                  <a:gd name="T39" fmla="*/ 0 h 1193"/>
                  <a:gd name="T40" fmla="*/ 13 w 1014"/>
                  <a:gd name="T41" fmla="*/ 0 h 1193"/>
                  <a:gd name="T42" fmla="*/ 16 w 1014"/>
                  <a:gd name="T43" fmla="*/ 0 h 1193"/>
                  <a:gd name="T44" fmla="*/ 20 w 1014"/>
                  <a:gd name="T45" fmla="*/ 0 h 1193"/>
                  <a:gd name="T46" fmla="*/ 23 w 1014"/>
                  <a:gd name="T47" fmla="*/ 0 h 1193"/>
                  <a:gd name="T48" fmla="*/ 26 w 1014"/>
                  <a:gd name="T49" fmla="*/ 0 h 1193"/>
                  <a:gd name="T50" fmla="*/ 29 w 1014"/>
                  <a:gd name="T51" fmla="*/ 0 h 1193"/>
                  <a:gd name="T52" fmla="*/ 32 w 1014"/>
                  <a:gd name="T53" fmla="*/ 0 h 1193"/>
                  <a:gd name="T54" fmla="*/ 34 w 1014"/>
                  <a:gd name="T55" fmla="*/ 0 h 1193"/>
                  <a:gd name="T56" fmla="*/ 36 w 1014"/>
                  <a:gd name="T57" fmla="*/ 0 h 1193"/>
                  <a:gd name="T58" fmla="*/ 38 w 1014"/>
                  <a:gd name="T59" fmla="*/ 0 h 1193"/>
                  <a:gd name="T60" fmla="*/ 39 w 1014"/>
                  <a:gd name="T61" fmla="*/ 0 h 1193"/>
                  <a:gd name="T62" fmla="*/ 40 w 1014"/>
                  <a:gd name="T63" fmla="*/ 0 h 1193"/>
                  <a:gd name="T64" fmla="*/ 41 w 1014"/>
                  <a:gd name="T65" fmla="*/ 0 h 1193"/>
                  <a:gd name="T66" fmla="*/ 41 w 1014"/>
                  <a:gd name="T67" fmla="*/ 0 h 1193"/>
                  <a:gd name="T68" fmla="*/ 37 w 1014"/>
                  <a:gd name="T69" fmla="*/ 0 h 119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14"/>
                  <a:gd name="T106" fmla="*/ 0 h 1193"/>
                  <a:gd name="T107" fmla="*/ 1014 w 1014"/>
                  <a:gd name="T108" fmla="*/ 1193 h 119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14" h="1193">
                    <a:moveTo>
                      <a:pt x="922" y="0"/>
                    </a:moveTo>
                    <a:lnTo>
                      <a:pt x="916" y="112"/>
                    </a:lnTo>
                    <a:lnTo>
                      <a:pt x="904" y="220"/>
                    </a:lnTo>
                    <a:lnTo>
                      <a:pt x="881" y="322"/>
                    </a:lnTo>
                    <a:lnTo>
                      <a:pt x="850" y="423"/>
                    </a:lnTo>
                    <a:lnTo>
                      <a:pt x="810" y="517"/>
                    </a:lnTo>
                    <a:lnTo>
                      <a:pt x="764" y="607"/>
                    </a:lnTo>
                    <a:lnTo>
                      <a:pt x="711" y="691"/>
                    </a:lnTo>
                    <a:lnTo>
                      <a:pt x="651" y="767"/>
                    </a:lnTo>
                    <a:lnTo>
                      <a:pt x="587" y="838"/>
                    </a:lnTo>
                    <a:lnTo>
                      <a:pt x="515" y="899"/>
                    </a:lnTo>
                    <a:lnTo>
                      <a:pt x="439" y="953"/>
                    </a:lnTo>
                    <a:lnTo>
                      <a:pt x="359" y="1000"/>
                    </a:lnTo>
                    <a:lnTo>
                      <a:pt x="275" y="1037"/>
                    </a:lnTo>
                    <a:lnTo>
                      <a:pt x="186" y="1064"/>
                    </a:lnTo>
                    <a:lnTo>
                      <a:pt x="95" y="1078"/>
                    </a:lnTo>
                    <a:lnTo>
                      <a:pt x="0" y="1085"/>
                    </a:lnTo>
                    <a:lnTo>
                      <a:pt x="0" y="1193"/>
                    </a:lnTo>
                    <a:lnTo>
                      <a:pt x="104" y="1187"/>
                    </a:lnTo>
                    <a:lnTo>
                      <a:pt x="202" y="1169"/>
                    </a:lnTo>
                    <a:lnTo>
                      <a:pt x="302" y="1139"/>
                    </a:lnTo>
                    <a:lnTo>
                      <a:pt x="394" y="1100"/>
                    </a:lnTo>
                    <a:lnTo>
                      <a:pt x="483" y="1049"/>
                    </a:lnTo>
                    <a:lnTo>
                      <a:pt x="567" y="989"/>
                    </a:lnTo>
                    <a:lnTo>
                      <a:pt x="644" y="921"/>
                    </a:lnTo>
                    <a:lnTo>
                      <a:pt x="717" y="844"/>
                    </a:lnTo>
                    <a:lnTo>
                      <a:pt x="781" y="759"/>
                    </a:lnTo>
                    <a:lnTo>
                      <a:pt x="840" y="667"/>
                    </a:lnTo>
                    <a:lnTo>
                      <a:pt x="892" y="569"/>
                    </a:lnTo>
                    <a:lnTo>
                      <a:pt x="933" y="465"/>
                    </a:lnTo>
                    <a:lnTo>
                      <a:pt x="968" y="355"/>
                    </a:lnTo>
                    <a:lnTo>
                      <a:pt x="993" y="239"/>
                    </a:lnTo>
                    <a:lnTo>
                      <a:pt x="1008" y="122"/>
                    </a:lnTo>
                    <a:lnTo>
                      <a:pt x="1014" y="0"/>
                    </a:lnTo>
                    <a:lnTo>
                      <a:pt x="922"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77905" name="Picture 45" descr="POINTSTA"/>
              <p:cNvPicPr preferRelativeResize="0">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6" y="3504"/>
                <a:ext cx="768" cy="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906" name="Picture 46" descr="POINTSTA"/>
              <p:cNvPicPr preferRelativeResize="0">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4" y="3870"/>
                <a:ext cx="488" cy="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77882" name="Group 47"/>
            <p:cNvGrpSpPr>
              <a:grpSpLocks/>
            </p:cNvGrpSpPr>
            <p:nvPr/>
          </p:nvGrpSpPr>
          <p:grpSpPr bwMode="auto">
            <a:xfrm>
              <a:off x="288" y="2256"/>
              <a:ext cx="624" cy="1419"/>
              <a:chOff x="288" y="2256"/>
              <a:chExt cx="624" cy="1419"/>
            </a:xfrm>
          </p:grpSpPr>
          <p:pic>
            <p:nvPicPr>
              <p:cNvPr id="77883" name="Picture 48" descr="POINTSTA"/>
              <p:cNvPicPr preferRelativeResize="0">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4" y="2387"/>
                <a:ext cx="192" cy="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84" name="Picture 49" descr="POINTSTA"/>
              <p:cNvPicPr preferRelativeResize="0">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8" y="3342"/>
                <a:ext cx="324" cy="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85" name="Picture 50" descr="POINTSTA"/>
              <p:cNvPicPr preferRelativeResize="0">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8" y="3196"/>
                <a:ext cx="432" cy="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86" name="Picture 51" descr="POINTSTA"/>
              <p:cNvPicPr preferRelativeResize="0">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8" y="2936"/>
                <a:ext cx="432" cy="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87" name="Picture 52" descr="POINTSTA"/>
              <p:cNvPicPr preferRelativeResize="0">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6" y="2668"/>
                <a:ext cx="240" cy="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88" name="Picture 53" descr="POINTSTA"/>
              <p:cNvPicPr preferRelativeResize="0">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4" y="2256"/>
                <a:ext cx="192" cy="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77831" name="Group 54"/>
          <p:cNvGrpSpPr>
            <a:grpSpLocks/>
          </p:cNvGrpSpPr>
          <p:nvPr/>
        </p:nvGrpSpPr>
        <p:grpSpPr bwMode="auto">
          <a:xfrm>
            <a:off x="7289800" y="5219700"/>
            <a:ext cx="1905000" cy="1676400"/>
            <a:chOff x="4368" y="2880"/>
            <a:chExt cx="1200" cy="1289"/>
          </a:xfrm>
        </p:grpSpPr>
        <p:sp>
          <p:nvSpPr>
            <p:cNvPr id="77864" name="Freeform 55"/>
            <p:cNvSpPr>
              <a:spLocks/>
            </p:cNvSpPr>
            <p:nvPr/>
          </p:nvSpPr>
          <p:spPr bwMode="auto">
            <a:xfrm>
              <a:off x="4819" y="3639"/>
              <a:ext cx="669" cy="393"/>
            </a:xfrm>
            <a:custGeom>
              <a:avLst/>
              <a:gdLst>
                <a:gd name="T0" fmla="*/ 0 w 1337"/>
                <a:gd name="T1" fmla="*/ 0 h 1572"/>
                <a:gd name="T2" fmla="*/ 1 w 1337"/>
                <a:gd name="T3" fmla="*/ 0 h 1572"/>
                <a:gd name="T4" fmla="*/ 1 w 1337"/>
                <a:gd name="T5" fmla="*/ 0 h 1572"/>
                <a:gd name="T6" fmla="*/ 1 w 1337"/>
                <a:gd name="T7" fmla="*/ 0 h 1572"/>
                <a:gd name="T8" fmla="*/ 2 w 1337"/>
                <a:gd name="T9" fmla="*/ 0 h 1572"/>
                <a:gd name="T10" fmla="*/ 2 w 1337"/>
                <a:gd name="T11" fmla="*/ 0 h 1572"/>
                <a:gd name="T12" fmla="*/ 2 w 1337"/>
                <a:gd name="T13" fmla="*/ 0 h 1572"/>
                <a:gd name="T14" fmla="*/ 2 w 1337"/>
                <a:gd name="T15" fmla="*/ 0 h 1572"/>
                <a:gd name="T16" fmla="*/ 2 w 1337"/>
                <a:gd name="T17" fmla="*/ 0 h 1572"/>
                <a:gd name="T18" fmla="*/ 3 w 1337"/>
                <a:gd name="T19" fmla="*/ 0 h 1572"/>
                <a:gd name="T20" fmla="*/ 3 w 1337"/>
                <a:gd name="T21" fmla="*/ 0 h 1572"/>
                <a:gd name="T22" fmla="*/ 3 w 1337"/>
                <a:gd name="T23" fmla="*/ 0 h 1572"/>
                <a:gd name="T24" fmla="*/ 3 w 1337"/>
                <a:gd name="T25" fmla="*/ 0 h 1572"/>
                <a:gd name="T26" fmla="*/ 3 w 1337"/>
                <a:gd name="T27" fmla="*/ 0 h 1572"/>
                <a:gd name="T28" fmla="*/ 3 w 1337"/>
                <a:gd name="T29" fmla="*/ 0 h 1572"/>
                <a:gd name="T30" fmla="*/ 3 w 1337"/>
                <a:gd name="T31" fmla="*/ 0 h 1572"/>
                <a:gd name="T32" fmla="*/ 3 w 1337"/>
                <a:gd name="T33" fmla="*/ 0 h 1572"/>
                <a:gd name="T34" fmla="*/ 3 w 1337"/>
                <a:gd name="T35" fmla="*/ 0 h 1572"/>
                <a:gd name="T36" fmla="*/ 3 w 1337"/>
                <a:gd name="T37" fmla="*/ 0 h 1572"/>
                <a:gd name="T38" fmla="*/ 3 w 1337"/>
                <a:gd name="T39" fmla="*/ 0 h 1572"/>
                <a:gd name="T40" fmla="*/ 3 w 1337"/>
                <a:gd name="T41" fmla="*/ 0 h 1572"/>
                <a:gd name="T42" fmla="*/ 3 w 1337"/>
                <a:gd name="T43" fmla="*/ 0 h 1572"/>
                <a:gd name="T44" fmla="*/ 3 w 1337"/>
                <a:gd name="T45" fmla="*/ 0 h 1572"/>
                <a:gd name="T46" fmla="*/ 3 w 1337"/>
                <a:gd name="T47" fmla="*/ 0 h 1572"/>
                <a:gd name="T48" fmla="*/ 2 w 1337"/>
                <a:gd name="T49" fmla="*/ 0 h 1572"/>
                <a:gd name="T50" fmla="*/ 2 w 1337"/>
                <a:gd name="T51" fmla="*/ 0 h 1572"/>
                <a:gd name="T52" fmla="*/ 2 w 1337"/>
                <a:gd name="T53" fmla="*/ 0 h 1572"/>
                <a:gd name="T54" fmla="*/ 2 w 1337"/>
                <a:gd name="T55" fmla="*/ 0 h 1572"/>
                <a:gd name="T56" fmla="*/ 2 w 1337"/>
                <a:gd name="T57" fmla="*/ 0 h 1572"/>
                <a:gd name="T58" fmla="*/ 1 w 1337"/>
                <a:gd name="T59" fmla="*/ 0 h 1572"/>
                <a:gd name="T60" fmla="*/ 1 w 1337"/>
                <a:gd name="T61" fmla="*/ 0 h 1572"/>
                <a:gd name="T62" fmla="*/ 1 w 1337"/>
                <a:gd name="T63" fmla="*/ 0 h 1572"/>
                <a:gd name="T64" fmla="*/ 1 w 1337"/>
                <a:gd name="T65" fmla="*/ 0 h 1572"/>
                <a:gd name="T66" fmla="*/ 0 w 1337"/>
                <a:gd name="T67" fmla="*/ 0 h 1572"/>
                <a:gd name="T68" fmla="*/ 0 w 1337"/>
                <a:gd name="T69" fmla="*/ 0 h 157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337"/>
                <a:gd name="T106" fmla="*/ 0 h 1572"/>
                <a:gd name="T107" fmla="*/ 1337 w 1337"/>
                <a:gd name="T108" fmla="*/ 1572 h 157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337" h="1572">
                  <a:moveTo>
                    <a:pt x="0" y="1572"/>
                  </a:moveTo>
                  <a:lnTo>
                    <a:pt x="136" y="1565"/>
                  </a:lnTo>
                  <a:lnTo>
                    <a:pt x="269" y="1541"/>
                  </a:lnTo>
                  <a:lnTo>
                    <a:pt x="398" y="1500"/>
                  </a:lnTo>
                  <a:lnTo>
                    <a:pt x="521" y="1447"/>
                  </a:lnTo>
                  <a:lnTo>
                    <a:pt x="637" y="1382"/>
                  </a:lnTo>
                  <a:lnTo>
                    <a:pt x="748" y="1304"/>
                  </a:lnTo>
                  <a:lnTo>
                    <a:pt x="850" y="1213"/>
                  </a:lnTo>
                  <a:lnTo>
                    <a:pt x="946" y="1112"/>
                  </a:lnTo>
                  <a:lnTo>
                    <a:pt x="1032" y="999"/>
                  </a:lnTo>
                  <a:lnTo>
                    <a:pt x="1109" y="879"/>
                  </a:lnTo>
                  <a:lnTo>
                    <a:pt x="1176" y="749"/>
                  </a:lnTo>
                  <a:lnTo>
                    <a:pt x="1231" y="612"/>
                  </a:lnTo>
                  <a:lnTo>
                    <a:pt x="1276" y="468"/>
                  </a:lnTo>
                  <a:lnTo>
                    <a:pt x="1311" y="316"/>
                  </a:lnTo>
                  <a:lnTo>
                    <a:pt x="1331" y="160"/>
                  </a:lnTo>
                  <a:lnTo>
                    <a:pt x="1337" y="0"/>
                  </a:lnTo>
                  <a:lnTo>
                    <a:pt x="1245" y="0"/>
                  </a:lnTo>
                  <a:lnTo>
                    <a:pt x="1238" y="149"/>
                  </a:lnTo>
                  <a:lnTo>
                    <a:pt x="1221" y="297"/>
                  </a:lnTo>
                  <a:lnTo>
                    <a:pt x="1189" y="436"/>
                  </a:lnTo>
                  <a:lnTo>
                    <a:pt x="1148" y="570"/>
                  </a:lnTo>
                  <a:lnTo>
                    <a:pt x="1094" y="698"/>
                  </a:lnTo>
                  <a:lnTo>
                    <a:pt x="1033" y="817"/>
                  </a:lnTo>
                  <a:lnTo>
                    <a:pt x="961" y="931"/>
                  </a:lnTo>
                  <a:lnTo>
                    <a:pt x="881" y="1035"/>
                  </a:lnTo>
                  <a:lnTo>
                    <a:pt x="793" y="1130"/>
                  </a:lnTo>
                  <a:lnTo>
                    <a:pt x="696" y="1214"/>
                  </a:lnTo>
                  <a:lnTo>
                    <a:pt x="594" y="1286"/>
                  </a:lnTo>
                  <a:lnTo>
                    <a:pt x="485" y="1348"/>
                  </a:lnTo>
                  <a:lnTo>
                    <a:pt x="372" y="1398"/>
                  </a:lnTo>
                  <a:lnTo>
                    <a:pt x="253" y="1435"/>
                  </a:lnTo>
                  <a:lnTo>
                    <a:pt x="128" y="1455"/>
                  </a:lnTo>
                  <a:lnTo>
                    <a:pt x="0" y="1464"/>
                  </a:lnTo>
                  <a:lnTo>
                    <a:pt x="0" y="157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7865" name="Freeform 56"/>
            <p:cNvSpPr>
              <a:spLocks/>
            </p:cNvSpPr>
            <p:nvPr/>
          </p:nvSpPr>
          <p:spPr bwMode="auto">
            <a:xfrm>
              <a:off x="4819" y="3639"/>
              <a:ext cx="588" cy="346"/>
            </a:xfrm>
            <a:custGeom>
              <a:avLst/>
              <a:gdLst>
                <a:gd name="T0" fmla="*/ 3 w 1176"/>
                <a:gd name="T1" fmla="*/ 0 h 1382"/>
                <a:gd name="T2" fmla="*/ 3 w 1176"/>
                <a:gd name="T3" fmla="*/ 0 h 1382"/>
                <a:gd name="T4" fmla="*/ 3 w 1176"/>
                <a:gd name="T5" fmla="*/ 0 h 1382"/>
                <a:gd name="T6" fmla="*/ 3 w 1176"/>
                <a:gd name="T7" fmla="*/ 0 h 1382"/>
                <a:gd name="T8" fmla="*/ 2 w 1176"/>
                <a:gd name="T9" fmla="*/ 0 h 1382"/>
                <a:gd name="T10" fmla="*/ 2 w 1176"/>
                <a:gd name="T11" fmla="*/ 0 h 1382"/>
                <a:gd name="T12" fmla="*/ 2 w 1176"/>
                <a:gd name="T13" fmla="*/ 0 h 1382"/>
                <a:gd name="T14" fmla="*/ 2 w 1176"/>
                <a:gd name="T15" fmla="*/ 0 h 1382"/>
                <a:gd name="T16" fmla="*/ 2 w 1176"/>
                <a:gd name="T17" fmla="*/ 0 h 1382"/>
                <a:gd name="T18" fmla="*/ 2 w 1176"/>
                <a:gd name="T19" fmla="*/ 0 h 1382"/>
                <a:gd name="T20" fmla="*/ 2 w 1176"/>
                <a:gd name="T21" fmla="*/ 0 h 1382"/>
                <a:gd name="T22" fmla="*/ 2 w 1176"/>
                <a:gd name="T23" fmla="*/ 0 h 1382"/>
                <a:gd name="T24" fmla="*/ 1 w 1176"/>
                <a:gd name="T25" fmla="*/ 0 h 1382"/>
                <a:gd name="T26" fmla="*/ 1 w 1176"/>
                <a:gd name="T27" fmla="*/ 0 h 1382"/>
                <a:gd name="T28" fmla="*/ 1 w 1176"/>
                <a:gd name="T29" fmla="*/ 0 h 1382"/>
                <a:gd name="T30" fmla="*/ 1 w 1176"/>
                <a:gd name="T31" fmla="*/ 0 h 1382"/>
                <a:gd name="T32" fmla="*/ 0 w 1176"/>
                <a:gd name="T33" fmla="*/ 0 h 1382"/>
                <a:gd name="T34" fmla="*/ 0 w 1176"/>
                <a:gd name="T35" fmla="*/ 0 h 1382"/>
                <a:gd name="T36" fmla="*/ 1 w 1176"/>
                <a:gd name="T37" fmla="*/ 0 h 1382"/>
                <a:gd name="T38" fmla="*/ 1 w 1176"/>
                <a:gd name="T39" fmla="*/ 0 h 1382"/>
                <a:gd name="T40" fmla="*/ 1 w 1176"/>
                <a:gd name="T41" fmla="*/ 0 h 1382"/>
                <a:gd name="T42" fmla="*/ 1 w 1176"/>
                <a:gd name="T43" fmla="*/ 0 h 1382"/>
                <a:gd name="T44" fmla="*/ 2 w 1176"/>
                <a:gd name="T45" fmla="*/ 0 h 1382"/>
                <a:gd name="T46" fmla="*/ 2 w 1176"/>
                <a:gd name="T47" fmla="*/ 0 h 1382"/>
                <a:gd name="T48" fmla="*/ 2 w 1176"/>
                <a:gd name="T49" fmla="*/ 0 h 1382"/>
                <a:gd name="T50" fmla="*/ 2 w 1176"/>
                <a:gd name="T51" fmla="*/ 0 h 1382"/>
                <a:gd name="T52" fmla="*/ 2 w 1176"/>
                <a:gd name="T53" fmla="*/ 0 h 1382"/>
                <a:gd name="T54" fmla="*/ 2 w 1176"/>
                <a:gd name="T55" fmla="*/ 0 h 1382"/>
                <a:gd name="T56" fmla="*/ 3 w 1176"/>
                <a:gd name="T57" fmla="*/ 0 h 1382"/>
                <a:gd name="T58" fmla="*/ 3 w 1176"/>
                <a:gd name="T59" fmla="*/ 0 h 1382"/>
                <a:gd name="T60" fmla="*/ 3 w 1176"/>
                <a:gd name="T61" fmla="*/ 0 h 1382"/>
                <a:gd name="T62" fmla="*/ 3 w 1176"/>
                <a:gd name="T63" fmla="*/ 0 h 1382"/>
                <a:gd name="T64" fmla="*/ 3 w 1176"/>
                <a:gd name="T65" fmla="*/ 0 h 1382"/>
                <a:gd name="T66" fmla="*/ 3 w 1176"/>
                <a:gd name="T67" fmla="*/ 0 h 1382"/>
                <a:gd name="T68" fmla="*/ 3 w 1176"/>
                <a:gd name="T69" fmla="*/ 0 h 138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76"/>
                <a:gd name="T106" fmla="*/ 0 h 1382"/>
                <a:gd name="T107" fmla="*/ 1176 w 1176"/>
                <a:gd name="T108" fmla="*/ 1382 h 138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76" h="1382">
                  <a:moveTo>
                    <a:pt x="1083" y="0"/>
                  </a:moveTo>
                  <a:lnTo>
                    <a:pt x="1078" y="131"/>
                  </a:lnTo>
                  <a:lnTo>
                    <a:pt x="1062" y="257"/>
                  </a:lnTo>
                  <a:lnTo>
                    <a:pt x="1036" y="379"/>
                  </a:lnTo>
                  <a:lnTo>
                    <a:pt x="999" y="495"/>
                  </a:lnTo>
                  <a:lnTo>
                    <a:pt x="953" y="607"/>
                  </a:lnTo>
                  <a:lnTo>
                    <a:pt x="898" y="713"/>
                  </a:lnTo>
                  <a:lnTo>
                    <a:pt x="836" y="811"/>
                  </a:lnTo>
                  <a:lnTo>
                    <a:pt x="767" y="901"/>
                  </a:lnTo>
                  <a:lnTo>
                    <a:pt x="691" y="982"/>
                  </a:lnTo>
                  <a:lnTo>
                    <a:pt x="606" y="1056"/>
                  </a:lnTo>
                  <a:lnTo>
                    <a:pt x="516" y="1120"/>
                  </a:lnTo>
                  <a:lnTo>
                    <a:pt x="421" y="1174"/>
                  </a:lnTo>
                  <a:lnTo>
                    <a:pt x="322" y="1217"/>
                  </a:lnTo>
                  <a:lnTo>
                    <a:pt x="219" y="1248"/>
                  </a:lnTo>
                  <a:lnTo>
                    <a:pt x="111" y="1267"/>
                  </a:lnTo>
                  <a:lnTo>
                    <a:pt x="0" y="1274"/>
                  </a:lnTo>
                  <a:lnTo>
                    <a:pt x="0" y="1382"/>
                  </a:lnTo>
                  <a:lnTo>
                    <a:pt x="120" y="1376"/>
                  </a:lnTo>
                  <a:lnTo>
                    <a:pt x="236" y="1353"/>
                  </a:lnTo>
                  <a:lnTo>
                    <a:pt x="349" y="1320"/>
                  </a:lnTo>
                  <a:lnTo>
                    <a:pt x="456" y="1274"/>
                  </a:lnTo>
                  <a:lnTo>
                    <a:pt x="560" y="1216"/>
                  </a:lnTo>
                  <a:lnTo>
                    <a:pt x="658" y="1145"/>
                  </a:lnTo>
                  <a:lnTo>
                    <a:pt x="748" y="1066"/>
                  </a:lnTo>
                  <a:lnTo>
                    <a:pt x="831" y="977"/>
                  </a:lnTo>
                  <a:lnTo>
                    <a:pt x="907" y="879"/>
                  </a:lnTo>
                  <a:lnTo>
                    <a:pt x="975" y="773"/>
                  </a:lnTo>
                  <a:lnTo>
                    <a:pt x="1034" y="659"/>
                  </a:lnTo>
                  <a:lnTo>
                    <a:pt x="1083" y="536"/>
                  </a:lnTo>
                  <a:lnTo>
                    <a:pt x="1123" y="410"/>
                  </a:lnTo>
                  <a:lnTo>
                    <a:pt x="1151" y="277"/>
                  </a:lnTo>
                  <a:lnTo>
                    <a:pt x="1170" y="141"/>
                  </a:lnTo>
                  <a:lnTo>
                    <a:pt x="1176" y="0"/>
                  </a:lnTo>
                  <a:lnTo>
                    <a:pt x="1083"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7866" name="Freeform 57"/>
            <p:cNvSpPr>
              <a:spLocks/>
            </p:cNvSpPr>
            <p:nvPr/>
          </p:nvSpPr>
          <p:spPr bwMode="auto">
            <a:xfrm>
              <a:off x="4819" y="3639"/>
              <a:ext cx="507" cy="298"/>
            </a:xfrm>
            <a:custGeom>
              <a:avLst/>
              <a:gdLst>
                <a:gd name="T0" fmla="*/ 2 w 1014"/>
                <a:gd name="T1" fmla="*/ 0 h 1193"/>
                <a:gd name="T2" fmla="*/ 2 w 1014"/>
                <a:gd name="T3" fmla="*/ 0 h 1193"/>
                <a:gd name="T4" fmla="*/ 2 w 1014"/>
                <a:gd name="T5" fmla="*/ 0 h 1193"/>
                <a:gd name="T6" fmla="*/ 2 w 1014"/>
                <a:gd name="T7" fmla="*/ 0 h 1193"/>
                <a:gd name="T8" fmla="*/ 2 w 1014"/>
                <a:gd name="T9" fmla="*/ 0 h 1193"/>
                <a:gd name="T10" fmla="*/ 2 w 1014"/>
                <a:gd name="T11" fmla="*/ 0 h 1193"/>
                <a:gd name="T12" fmla="*/ 2 w 1014"/>
                <a:gd name="T13" fmla="*/ 0 h 1193"/>
                <a:gd name="T14" fmla="*/ 2 w 1014"/>
                <a:gd name="T15" fmla="*/ 0 h 1193"/>
                <a:gd name="T16" fmla="*/ 2 w 1014"/>
                <a:gd name="T17" fmla="*/ 0 h 1193"/>
                <a:gd name="T18" fmla="*/ 2 w 1014"/>
                <a:gd name="T19" fmla="*/ 0 h 1193"/>
                <a:gd name="T20" fmla="*/ 2 w 1014"/>
                <a:gd name="T21" fmla="*/ 0 h 1193"/>
                <a:gd name="T22" fmla="*/ 1 w 1014"/>
                <a:gd name="T23" fmla="*/ 0 h 1193"/>
                <a:gd name="T24" fmla="*/ 1 w 1014"/>
                <a:gd name="T25" fmla="*/ 0 h 1193"/>
                <a:gd name="T26" fmla="*/ 1 w 1014"/>
                <a:gd name="T27" fmla="*/ 0 h 1193"/>
                <a:gd name="T28" fmla="*/ 1 w 1014"/>
                <a:gd name="T29" fmla="*/ 0 h 1193"/>
                <a:gd name="T30" fmla="*/ 1 w 1014"/>
                <a:gd name="T31" fmla="*/ 0 h 1193"/>
                <a:gd name="T32" fmla="*/ 0 w 1014"/>
                <a:gd name="T33" fmla="*/ 0 h 1193"/>
                <a:gd name="T34" fmla="*/ 0 w 1014"/>
                <a:gd name="T35" fmla="*/ 0 h 1193"/>
                <a:gd name="T36" fmla="*/ 1 w 1014"/>
                <a:gd name="T37" fmla="*/ 0 h 1193"/>
                <a:gd name="T38" fmla="*/ 1 w 1014"/>
                <a:gd name="T39" fmla="*/ 0 h 1193"/>
                <a:gd name="T40" fmla="*/ 1 w 1014"/>
                <a:gd name="T41" fmla="*/ 0 h 1193"/>
                <a:gd name="T42" fmla="*/ 1 w 1014"/>
                <a:gd name="T43" fmla="*/ 0 h 1193"/>
                <a:gd name="T44" fmla="*/ 1 w 1014"/>
                <a:gd name="T45" fmla="*/ 0 h 1193"/>
                <a:gd name="T46" fmla="*/ 2 w 1014"/>
                <a:gd name="T47" fmla="*/ 0 h 1193"/>
                <a:gd name="T48" fmla="*/ 2 w 1014"/>
                <a:gd name="T49" fmla="*/ 0 h 1193"/>
                <a:gd name="T50" fmla="*/ 2 w 1014"/>
                <a:gd name="T51" fmla="*/ 0 h 1193"/>
                <a:gd name="T52" fmla="*/ 2 w 1014"/>
                <a:gd name="T53" fmla="*/ 0 h 1193"/>
                <a:gd name="T54" fmla="*/ 2 w 1014"/>
                <a:gd name="T55" fmla="*/ 0 h 1193"/>
                <a:gd name="T56" fmla="*/ 2 w 1014"/>
                <a:gd name="T57" fmla="*/ 0 h 1193"/>
                <a:gd name="T58" fmla="*/ 2 w 1014"/>
                <a:gd name="T59" fmla="*/ 0 h 1193"/>
                <a:gd name="T60" fmla="*/ 2 w 1014"/>
                <a:gd name="T61" fmla="*/ 0 h 1193"/>
                <a:gd name="T62" fmla="*/ 2 w 1014"/>
                <a:gd name="T63" fmla="*/ 0 h 1193"/>
                <a:gd name="T64" fmla="*/ 2 w 1014"/>
                <a:gd name="T65" fmla="*/ 0 h 1193"/>
                <a:gd name="T66" fmla="*/ 2 w 1014"/>
                <a:gd name="T67" fmla="*/ 0 h 1193"/>
                <a:gd name="T68" fmla="*/ 2 w 1014"/>
                <a:gd name="T69" fmla="*/ 0 h 119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14"/>
                <a:gd name="T106" fmla="*/ 0 h 1193"/>
                <a:gd name="T107" fmla="*/ 1014 w 1014"/>
                <a:gd name="T108" fmla="*/ 1193 h 119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14" h="1193">
                  <a:moveTo>
                    <a:pt x="922" y="0"/>
                  </a:moveTo>
                  <a:lnTo>
                    <a:pt x="916" y="112"/>
                  </a:lnTo>
                  <a:lnTo>
                    <a:pt x="904" y="220"/>
                  </a:lnTo>
                  <a:lnTo>
                    <a:pt x="881" y="322"/>
                  </a:lnTo>
                  <a:lnTo>
                    <a:pt x="850" y="423"/>
                  </a:lnTo>
                  <a:lnTo>
                    <a:pt x="810" y="517"/>
                  </a:lnTo>
                  <a:lnTo>
                    <a:pt x="764" y="607"/>
                  </a:lnTo>
                  <a:lnTo>
                    <a:pt x="711" y="691"/>
                  </a:lnTo>
                  <a:lnTo>
                    <a:pt x="651" y="767"/>
                  </a:lnTo>
                  <a:lnTo>
                    <a:pt x="587" y="838"/>
                  </a:lnTo>
                  <a:lnTo>
                    <a:pt x="515" y="899"/>
                  </a:lnTo>
                  <a:lnTo>
                    <a:pt x="439" y="953"/>
                  </a:lnTo>
                  <a:lnTo>
                    <a:pt x="359" y="1000"/>
                  </a:lnTo>
                  <a:lnTo>
                    <a:pt x="275" y="1037"/>
                  </a:lnTo>
                  <a:lnTo>
                    <a:pt x="186" y="1064"/>
                  </a:lnTo>
                  <a:lnTo>
                    <a:pt x="95" y="1078"/>
                  </a:lnTo>
                  <a:lnTo>
                    <a:pt x="0" y="1085"/>
                  </a:lnTo>
                  <a:lnTo>
                    <a:pt x="0" y="1193"/>
                  </a:lnTo>
                  <a:lnTo>
                    <a:pt x="104" y="1187"/>
                  </a:lnTo>
                  <a:lnTo>
                    <a:pt x="202" y="1169"/>
                  </a:lnTo>
                  <a:lnTo>
                    <a:pt x="302" y="1139"/>
                  </a:lnTo>
                  <a:lnTo>
                    <a:pt x="394" y="1100"/>
                  </a:lnTo>
                  <a:lnTo>
                    <a:pt x="483" y="1049"/>
                  </a:lnTo>
                  <a:lnTo>
                    <a:pt x="567" y="989"/>
                  </a:lnTo>
                  <a:lnTo>
                    <a:pt x="644" y="921"/>
                  </a:lnTo>
                  <a:lnTo>
                    <a:pt x="717" y="844"/>
                  </a:lnTo>
                  <a:lnTo>
                    <a:pt x="781" y="759"/>
                  </a:lnTo>
                  <a:lnTo>
                    <a:pt x="840" y="667"/>
                  </a:lnTo>
                  <a:lnTo>
                    <a:pt x="892" y="569"/>
                  </a:lnTo>
                  <a:lnTo>
                    <a:pt x="933" y="465"/>
                  </a:lnTo>
                  <a:lnTo>
                    <a:pt x="968" y="355"/>
                  </a:lnTo>
                  <a:lnTo>
                    <a:pt x="993" y="239"/>
                  </a:lnTo>
                  <a:lnTo>
                    <a:pt x="1008" y="122"/>
                  </a:lnTo>
                  <a:lnTo>
                    <a:pt x="1014" y="0"/>
                  </a:lnTo>
                  <a:lnTo>
                    <a:pt x="922"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7867" name="Freeform 58"/>
            <p:cNvSpPr>
              <a:spLocks/>
            </p:cNvSpPr>
            <p:nvPr/>
          </p:nvSpPr>
          <p:spPr bwMode="auto">
            <a:xfrm>
              <a:off x="4586" y="3776"/>
              <a:ext cx="635" cy="374"/>
            </a:xfrm>
            <a:custGeom>
              <a:avLst/>
              <a:gdLst>
                <a:gd name="T0" fmla="*/ 1 w 1272"/>
                <a:gd name="T1" fmla="*/ 0 h 1495"/>
                <a:gd name="T2" fmla="*/ 1 w 1272"/>
                <a:gd name="T3" fmla="*/ 0 h 1495"/>
                <a:gd name="T4" fmla="*/ 1 w 1272"/>
                <a:gd name="T5" fmla="*/ 0 h 1495"/>
                <a:gd name="T6" fmla="*/ 1 w 1272"/>
                <a:gd name="T7" fmla="*/ 0 h 1495"/>
                <a:gd name="T8" fmla="*/ 1 w 1272"/>
                <a:gd name="T9" fmla="*/ 0 h 1495"/>
                <a:gd name="T10" fmla="*/ 1 w 1272"/>
                <a:gd name="T11" fmla="*/ 0 h 1495"/>
                <a:gd name="T12" fmla="*/ 1 w 1272"/>
                <a:gd name="T13" fmla="*/ 0 h 1495"/>
                <a:gd name="T14" fmla="*/ 1 w 1272"/>
                <a:gd name="T15" fmla="*/ 0 h 1495"/>
                <a:gd name="T16" fmla="*/ 1 w 1272"/>
                <a:gd name="T17" fmla="*/ 0 h 1495"/>
                <a:gd name="T18" fmla="*/ 1 w 1272"/>
                <a:gd name="T19" fmla="*/ 0 h 1495"/>
                <a:gd name="T20" fmla="*/ 1 w 1272"/>
                <a:gd name="T21" fmla="*/ 0 h 1495"/>
                <a:gd name="T22" fmla="*/ 0 w 1272"/>
                <a:gd name="T23" fmla="*/ 0 h 1495"/>
                <a:gd name="T24" fmla="*/ 0 w 1272"/>
                <a:gd name="T25" fmla="*/ 0 h 1495"/>
                <a:gd name="T26" fmla="*/ 0 w 1272"/>
                <a:gd name="T27" fmla="*/ 0 h 1495"/>
                <a:gd name="T28" fmla="*/ 0 w 1272"/>
                <a:gd name="T29" fmla="*/ 0 h 1495"/>
                <a:gd name="T30" fmla="*/ 0 w 1272"/>
                <a:gd name="T31" fmla="*/ 0 h 1495"/>
                <a:gd name="T32" fmla="*/ 0 w 1272"/>
                <a:gd name="T33" fmla="*/ 0 h 1495"/>
                <a:gd name="T34" fmla="*/ 0 w 1272"/>
                <a:gd name="T35" fmla="*/ 0 h 1495"/>
                <a:gd name="T36" fmla="*/ 0 w 1272"/>
                <a:gd name="T37" fmla="*/ 0 h 1495"/>
                <a:gd name="T38" fmla="*/ 0 w 1272"/>
                <a:gd name="T39" fmla="*/ 0 h 1495"/>
                <a:gd name="T40" fmla="*/ 0 w 1272"/>
                <a:gd name="T41" fmla="*/ 0 h 1495"/>
                <a:gd name="T42" fmla="*/ 0 w 1272"/>
                <a:gd name="T43" fmla="*/ 0 h 1495"/>
                <a:gd name="T44" fmla="*/ 1 w 1272"/>
                <a:gd name="T45" fmla="*/ 0 h 1495"/>
                <a:gd name="T46" fmla="*/ 1 w 1272"/>
                <a:gd name="T47" fmla="*/ 0 h 1495"/>
                <a:gd name="T48" fmla="*/ 1 w 1272"/>
                <a:gd name="T49" fmla="*/ 0 h 1495"/>
                <a:gd name="T50" fmla="*/ 1 w 1272"/>
                <a:gd name="T51" fmla="*/ 0 h 1495"/>
                <a:gd name="T52" fmla="*/ 1 w 1272"/>
                <a:gd name="T53" fmla="*/ 0 h 1495"/>
                <a:gd name="T54" fmla="*/ 2 w 1272"/>
                <a:gd name="T55" fmla="*/ 0 h 1495"/>
                <a:gd name="T56" fmla="*/ 2 w 1272"/>
                <a:gd name="T57" fmla="*/ 0 h 1495"/>
                <a:gd name="T58" fmla="*/ 2 w 1272"/>
                <a:gd name="T59" fmla="*/ 0 h 1495"/>
                <a:gd name="T60" fmla="*/ 2 w 1272"/>
                <a:gd name="T61" fmla="*/ 0 h 1495"/>
                <a:gd name="T62" fmla="*/ 2 w 1272"/>
                <a:gd name="T63" fmla="*/ 0 h 1495"/>
                <a:gd name="T64" fmla="*/ 2 w 1272"/>
                <a:gd name="T65" fmla="*/ 0 h 1495"/>
                <a:gd name="T66" fmla="*/ 2 w 1272"/>
                <a:gd name="T67" fmla="*/ 0 h 1495"/>
                <a:gd name="T68" fmla="*/ 1 w 1272"/>
                <a:gd name="T69" fmla="*/ 0 h 149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72"/>
                <a:gd name="T106" fmla="*/ 0 h 1495"/>
                <a:gd name="T107" fmla="*/ 1272 w 1272"/>
                <a:gd name="T108" fmla="*/ 1495 h 149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72" h="1495">
                  <a:moveTo>
                    <a:pt x="989" y="0"/>
                  </a:moveTo>
                  <a:lnTo>
                    <a:pt x="984" y="121"/>
                  </a:lnTo>
                  <a:lnTo>
                    <a:pt x="969" y="236"/>
                  </a:lnTo>
                  <a:lnTo>
                    <a:pt x="945" y="348"/>
                  </a:lnTo>
                  <a:lnTo>
                    <a:pt x="913" y="452"/>
                  </a:lnTo>
                  <a:lnTo>
                    <a:pt x="871" y="554"/>
                  </a:lnTo>
                  <a:lnTo>
                    <a:pt x="820" y="650"/>
                  </a:lnTo>
                  <a:lnTo>
                    <a:pt x="764" y="742"/>
                  </a:lnTo>
                  <a:lnTo>
                    <a:pt x="700" y="823"/>
                  </a:lnTo>
                  <a:lnTo>
                    <a:pt x="632" y="897"/>
                  </a:lnTo>
                  <a:lnTo>
                    <a:pt x="553" y="964"/>
                  </a:lnTo>
                  <a:lnTo>
                    <a:pt x="472" y="1023"/>
                  </a:lnTo>
                  <a:lnTo>
                    <a:pt x="385" y="1072"/>
                  </a:lnTo>
                  <a:lnTo>
                    <a:pt x="295" y="1111"/>
                  </a:lnTo>
                  <a:lnTo>
                    <a:pt x="201" y="1139"/>
                  </a:lnTo>
                  <a:lnTo>
                    <a:pt x="102" y="1157"/>
                  </a:lnTo>
                  <a:lnTo>
                    <a:pt x="0" y="1162"/>
                  </a:lnTo>
                  <a:lnTo>
                    <a:pt x="0" y="1495"/>
                  </a:lnTo>
                  <a:lnTo>
                    <a:pt x="130" y="1487"/>
                  </a:lnTo>
                  <a:lnTo>
                    <a:pt x="254" y="1463"/>
                  </a:lnTo>
                  <a:lnTo>
                    <a:pt x="377" y="1428"/>
                  </a:lnTo>
                  <a:lnTo>
                    <a:pt x="493" y="1376"/>
                  </a:lnTo>
                  <a:lnTo>
                    <a:pt x="605" y="1314"/>
                  </a:lnTo>
                  <a:lnTo>
                    <a:pt x="711" y="1239"/>
                  </a:lnTo>
                  <a:lnTo>
                    <a:pt x="807" y="1153"/>
                  </a:lnTo>
                  <a:lnTo>
                    <a:pt x="899" y="1057"/>
                  </a:lnTo>
                  <a:lnTo>
                    <a:pt x="980" y="950"/>
                  </a:lnTo>
                  <a:lnTo>
                    <a:pt x="1054" y="837"/>
                  </a:lnTo>
                  <a:lnTo>
                    <a:pt x="1117" y="712"/>
                  </a:lnTo>
                  <a:lnTo>
                    <a:pt x="1171" y="581"/>
                  </a:lnTo>
                  <a:lnTo>
                    <a:pt x="1214" y="444"/>
                  </a:lnTo>
                  <a:lnTo>
                    <a:pt x="1244" y="300"/>
                  </a:lnTo>
                  <a:lnTo>
                    <a:pt x="1264" y="152"/>
                  </a:lnTo>
                  <a:lnTo>
                    <a:pt x="1272" y="0"/>
                  </a:lnTo>
                  <a:lnTo>
                    <a:pt x="989"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7868" name="Freeform 59"/>
            <p:cNvSpPr>
              <a:spLocks/>
            </p:cNvSpPr>
            <p:nvPr/>
          </p:nvSpPr>
          <p:spPr bwMode="auto">
            <a:xfrm>
              <a:off x="4586" y="3776"/>
              <a:ext cx="669" cy="393"/>
            </a:xfrm>
            <a:custGeom>
              <a:avLst/>
              <a:gdLst>
                <a:gd name="T0" fmla="*/ 0 w 1338"/>
                <a:gd name="T1" fmla="*/ 0 h 1572"/>
                <a:gd name="T2" fmla="*/ 1 w 1338"/>
                <a:gd name="T3" fmla="*/ 0 h 1572"/>
                <a:gd name="T4" fmla="*/ 1 w 1338"/>
                <a:gd name="T5" fmla="*/ 0 h 1572"/>
                <a:gd name="T6" fmla="*/ 1 w 1338"/>
                <a:gd name="T7" fmla="*/ 0 h 1572"/>
                <a:gd name="T8" fmla="*/ 2 w 1338"/>
                <a:gd name="T9" fmla="*/ 0 h 1572"/>
                <a:gd name="T10" fmla="*/ 2 w 1338"/>
                <a:gd name="T11" fmla="*/ 0 h 1572"/>
                <a:gd name="T12" fmla="*/ 2 w 1338"/>
                <a:gd name="T13" fmla="*/ 0 h 1572"/>
                <a:gd name="T14" fmla="*/ 2 w 1338"/>
                <a:gd name="T15" fmla="*/ 0 h 1572"/>
                <a:gd name="T16" fmla="*/ 2 w 1338"/>
                <a:gd name="T17" fmla="*/ 0 h 1572"/>
                <a:gd name="T18" fmla="*/ 3 w 1338"/>
                <a:gd name="T19" fmla="*/ 0 h 1572"/>
                <a:gd name="T20" fmla="*/ 3 w 1338"/>
                <a:gd name="T21" fmla="*/ 0 h 1572"/>
                <a:gd name="T22" fmla="*/ 3 w 1338"/>
                <a:gd name="T23" fmla="*/ 0 h 1572"/>
                <a:gd name="T24" fmla="*/ 3 w 1338"/>
                <a:gd name="T25" fmla="*/ 0 h 1572"/>
                <a:gd name="T26" fmla="*/ 3 w 1338"/>
                <a:gd name="T27" fmla="*/ 0 h 1572"/>
                <a:gd name="T28" fmla="*/ 3 w 1338"/>
                <a:gd name="T29" fmla="*/ 0 h 1572"/>
                <a:gd name="T30" fmla="*/ 3 w 1338"/>
                <a:gd name="T31" fmla="*/ 0 h 1572"/>
                <a:gd name="T32" fmla="*/ 3 w 1338"/>
                <a:gd name="T33" fmla="*/ 0 h 1572"/>
                <a:gd name="T34" fmla="*/ 3 w 1338"/>
                <a:gd name="T35" fmla="*/ 0 h 1572"/>
                <a:gd name="T36" fmla="*/ 3 w 1338"/>
                <a:gd name="T37" fmla="*/ 0 h 1572"/>
                <a:gd name="T38" fmla="*/ 3 w 1338"/>
                <a:gd name="T39" fmla="*/ 0 h 1572"/>
                <a:gd name="T40" fmla="*/ 3 w 1338"/>
                <a:gd name="T41" fmla="*/ 0 h 1572"/>
                <a:gd name="T42" fmla="*/ 3 w 1338"/>
                <a:gd name="T43" fmla="*/ 0 h 1572"/>
                <a:gd name="T44" fmla="*/ 3 w 1338"/>
                <a:gd name="T45" fmla="*/ 0 h 1572"/>
                <a:gd name="T46" fmla="*/ 3 w 1338"/>
                <a:gd name="T47" fmla="*/ 0 h 1572"/>
                <a:gd name="T48" fmla="*/ 2 w 1338"/>
                <a:gd name="T49" fmla="*/ 0 h 1572"/>
                <a:gd name="T50" fmla="*/ 2 w 1338"/>
                <a:gd name="T51" fmla="*/ 0 h 1572"/>
                <a:gd name="T52" fmla="*/ 2 w 1338"/>
                <a:gd name="T53" fmla="*/ 0 h 1572"/>
                <a:gd name="T54" fmla="*/ 2 w 1338"/>
                <a:gd name="T55" fmla="*/ 0 h 1572"/>
                <a:gd name="T56" fmla="*/ 2 w 1338"/>
                <a:gd name="T57" fmla="*/ 0 h 1572"/>
                <a:gd name="T58" fmla="*/ 1 w 1338"/>
                <a:gd name="T59" fmla="*/ 0 h 1572"/>
                <a:gd name="T60" fmla="*/ 1 w 1338"/>
                <a:gd name="T61" fmla="*/ 0 h 1572"/>
                <a:gd name="T62" fmla="*/ 1 w 1338"/>
                <a:gd name="T63" fmla="*/ 0 h 1572"/>
                <a:gd name="T64" fmla="*/ 1 w 1338"/>
                <a:gd name="T65" fmla="*/ 0 h 1572"/>
                <a:gd name="T66" fmla="*/ 0 w 1338"/>
                <a:gd name="T67" fmla="*/ 0 h 1572"/>
                <a:gd name="T68" fmla="*/ 0 w 1338"/>
                <a:gd name="T69" fmla="*/ 0 h 157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338"/>
                <a:gd name="T106" fmla="*/ 0 h 1572"/>
                <a:gd name="T107" fmla="*/ 1338 w 1338"/>
                <a:gd name="T108" fmla="*/ 1572 h 157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338" h="1572">
                  <a:moveTo>
                    <a:pt x="0" y="1572"/>
                  </a:moveTo>
                  <a:lnTo>
                    <a:pt x="137" y="1564"/>
                  </a:lnTo>
                  <a:lnTo>
                    <a:pt x="271" y="1540"/>
                  </a:lnTo>
                  <a:lnTo>
                    <a:pt x="399" y="1501"/>
                  </a:lnTo>
                  <a:lnTo>
                    <a:pt x="521" y="1448"/>
                  </a:lnTo>
                  <a:lnTo>
                    <a:pt x="638" y="1382"/>
                  </a:lnTo>
                  <a:lnTo>
                    <a:pt x="749" y="1304"/>
                  </a:lnTo>
                  <a:lnTo>
                    <a:pt x="850" y="1213"/>
                  </a:lnTo>
                  <a:lnTo>
                    <a:pt x="947" y="1112"/>
                  </a:lnTo>
                  <a:lnTo>
                    <a:pt x="1033" y="999"/>
                  </a:lnTo>
                  <a:lnTo>
                    <a:pt x="1110" y="879"/>
                  </a:lnTo>
                  <a:lnTo>
                    <a:pt x="1176" y="749"/>
                  </a:lnTo>
                  <a:lnTo>
                    <a:pt x="1232" y="612"/>
                  </a:lnTo>
                  <a:lnTo>
                    <a:pt x="1277" y="468"/>
                  </a:lnTo>
                  <a:lnTo>
                    <a:pt x="1311" y="316"/>
                  </a:lnTo>
                  <a:lnTo>
                    <a:pt x="1332" y="160"/>
                  </a:lnTo>
                  <a:lnTo>
                    <a:pt x="1338" y="0"/>
                  </a:lnTo>
                  <a:lnTo>
                    <a:pt x="1246" y="0"/>
                  </a:lnTo>
                  <a:lnTo>
                    <a:pt x="1240" y="150"/>
                  </a:lnTo>
                  <a:lnTo>
                    <a:pt x="1221" y="297"/>
                  </a:lnTo>
                  <a:lnTo>
                    <a:pt x="1190" y="436"/>
                  </a:lnTo>
                  <a:lnTo>
                    <a:pt x="1148" y="571"/>
                  </a:lnTo>
                  <a:lnTo>
                    <a:pt x="1095" y="698"/>
                  </a:lnTo>
                  <a:lnTo>
                    <a:pt x="1034" y="818"/>
                  </a:lnTo>
                  <a:lnTo>
                    <a:pt x="962" y="931"/>
                  </a:lnTo>
                  <a:lnTo>
                    <a:pt x="882" y="1036"/>
                  </a:lnTo>
                  <a:lnTo>
                    <a:pt x="794" y="1130"/>
                  </a:lnTo>
                  <a:lnTo>
                    <a:pt x="697" y="1215"/>
                  </a:lnTo>
                  <a:lnTo>
                    <a:pt x="595" y="1286"/>
                  </a:lnTo>
                  <a:lnTo>
                    <a:pt x="486" y="1348"/>
                  </a:lnTo>
                  <a:lnTo>
                    <a:pt x="372" y="1398"/>
                  </a:lnTo>
                  <a:lnTo>
                    <a:pt x="253" y="1435"/>
                  </a:lnTo>
                  <a:lnTo>
                    <a:pt x="129" y="1455"/>
                  </a:lnTo>
                  <a:lnTo>
                    <a:pt x="0" y="1464"/>
                  </a:lnTo>
                  <a:lnTo>
                    <a:pt x="0" y="157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7869" name="Freeform 60"/>
            <p:cNvSpPr>
              <a:spLocks/>
            </p:cNvSpPr>
            <p:nvPr/>
          </p:nvSpPr>
          <p:spPr bwMode="auto">
            <a:xfrm>
              <a:off x="4586" y="3776"/>
              <a:ext cx="588" cy="346"/>
            </a:xfrm>
            <a:custGeom>
              <a:avLst/>
              <a:gdLst>
                <a:gd name="T0" fmla="*/ 3 w 1176"/>
                <a:gd name="T1" fmla="*/ 0 h 1383"/>
                <a:gd name="T2" fmla="*/ 3 w 1176"/>
                <a:gd name="T3" fmla="*/ 0 h 1383"/>
                <a:gd name="T4" fmla="*/ 3 w 1176"/>
                <a:gd name="T5" fmla="*/ 0 h 1383"/>
                <a:gd name="T6" fmla="*/ 3 w 1176"/>
                <a:gd name="T7" fmla="*/ 0 h 1383"/>
                <a:gd name="T8" fmla="*/ 2 w 1176"/>
                <a:gd name="T9" fmla="*/ 0 h 1383"/>
                <a:gd name="T10" fmla="*/ 2 w 1176"/>
                <a:gd name="T11" fmla="*/ 0 h 1383"/>
                <a:gd name="T12" fmla="*/ 2 w 1176"/>
                <a:gd name="T13" fmla="*/ 0 h 1383"/>
                <a:gd name="T14" fmla="*/ 2 w 1176"/>
                <a:gd name="T15" fmla="*/ 0 h 1383"/>
                <a:gd name="T16" fmla="*/ 2 w 1176"/>
                <a:gd name="T17" fmla="*/ 0 h 1383"/>
                <a:gd name="T18" fmla="*/ 2 w 1176"/>
                <a:gd name="T19" fmla="*/ 0 h 1383"/>
                <a:gd name="T20" fmla="*/ 2 w 1176"/>
                <a:gd name="T21" fmla="*/ 0 h 1383"/>
                <a:gd name="T22" fmla="*/ 2 w 1176"/>
                <a:gd name="T23" fmla="*/ 0 h 1383"/>
                <a:gd name="T24" fmla="*/ 1 w 1176"/>
                <a:gd name="T25" fmla="*/ 0 h 1383"/>
                <a:gd name="T26" fmla="*/ 1 w 1176"/>
                <a:gd name="T27" fmla="*/ 0 h 1383"/>
                <a:gd name="T28" fmla="*/ 1 w 1176"/>
                <a:gd name="T29" fmla="*/ 0 h 1383"/>
                <a:gd name="T30" fmla="*/ 1 w 1176"/>
                <a:gd name="T31" fmla="*/ 0 h 1383"/>
                <a:gd name="T32" fmla="*/ 0 w 1176"/>
                <a:gd name="T33" fmla="*/ 0 h 1383"/>
                <a:gd name="T34" fmla="*/ 0 w 1176"/>
                <a:gd name="T35" fmla="*/ 0 h 1383"/>
                <a:gd name="T36" fmla="*/ 1 w 1176"/>
                <a:gd name="T37" fmla="*/ 0 h 1383"/>
                <a:gd name="T38" fmla="*/ 1 w 1176"/>
                <a:gd name="T39" fmla="*/ 0 h 1383"/>
                <a:gd name="T40" fmla="*/ 1 w 1176"/>
                <a:gd name="T41" fmla="*/ 0 h 1383"/>
                <a:gd name="T42" fmla="*/ 1 w 1176"/>
                <a:gd name="T43" fmla="*/ 0 h 1383"/>
                <a:gd name="T44" fmla="*/ 2 w 1176"/>
                <a:gd name="T45" fmla="*/ 0 h 1383"/>
                <a:gd name="T46" fmla="*/ 2 w 1176"/>
                <a:gd name="T47" fmla="*/ 0 h 1383"/>
                <a:gd name="T48" fmla="*/ 2 w 1176"/>
                <a:gd name="T49" fmla="*/ 0 h 1383"/>
                <a:gd name="T50" fmla="*/ 2 w 1176"/>
                <a:gd name="T51" fmla="*/ 0 h 1383"/>
                <a:gd name="T52" fmla="*/ 2 w 1176"/>
                <a:gd name="T53" fmla="*/ 0 h 1383"/>
                <a:gd name="T54" fmla="*/ 2 w 1176"/>
                <a:gd name="T55" fmla="*/ 0 h 1383"/>
                <a:gd name="T56" fmla="*/ 3 w 1176"/>
                <a:gd name="T57" fmla="*/ 0 h 1383"/>
                <a:gd name="T58" fmla="*/ 3 w 1176"/>
                <a:gd name="T59" fmla="*/ 0 h 1383"/>
                <a:gd name="T60" fmla="*/ 3 w 1176"/>
                <a:gd name="T61" fmla="*/ 0 h 1383"/>
                <a:gd name="T62" fmla="*/ 3 w 1176"/>
                <a:gd name="T63" fmla="*/ 0 h 1383"/>
                <a:gd name="T64" fmla="*/ 3 w 1176"/>
                <a:gd name="T65" fmla="*/ 0 h 1383"/>
                <a:gd name="T66" fmla="*/ 3 w 1176"/>
                <a:gd name="T67" fmla="*/ 0 h 1383"/>
                <a:gd name="T68" fmla="*/ 3 w 1176"/>
                <a:gd name="T69" fmla="*/ 0 h 138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76"/>
                <a:gd name="T106" fmla="*/ 0 h 1383"/>
                <a:gd name="T107" fmla="*/ 1176 w 1176"/>
                <a:gd name="T108" fmla="*/ 1383 h 138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76" h="1383">
                  <a:moveTo>
                    <a:pt x="1084" y="0"/>
                  </a:moveTo>
                  <a:lnTo>
                    <a:pt x="1079" y="131"/>
                  </a:lnTo>
                  <a:lnTo>
                    <a:pt x="1063" y="259"/>
                  </a:lnTo>
                  <a:lnTo>
                    <a:pt x="1037" y="379"/>
                  </a:lnTo>
                  <a:lnTo>
                    <a:pt x="999" y="496"/>
                  </a:lnTo>
                  <a:lnTo>
                    <a:pt x="953" y="607"/>
                  </a:lnTo>
                  <a:lnTo>
                    <a:pt x="900" y="713"/>
                  </a:lnTo>
                  <a:lnTo>
                    <a:pt x="837" y="811"/>
                  </a:lnTo>
                  <a:lnTo>
                    <a:pt x="768" y="901"/>
                  </a:lnTo>
                  <a:lnTo>
                    <a:pt x="692" y="984"/>
                  </a:lnTo>
                  <a:lnTo>
                    <a:pt x="607" y="1058"/>
                  </a:lnTo>
                  <a:lnTo>
                    <a:pt x="517" y="1120"/>
                  </a:lnTo>
                  <a:lnTo>
                    <a:pt x="423" y="1175"/>
                  </a:lnTo>
                  <a:lnTo>
                    <a:pt x="323" y="1220"/>
                  </a:lnTo>
                  <a:lnTo>
                    <a:pt x="220" y="1250"/>
                  </a:lnTo>
                  <a:lnTo>
                    <a:pt x="112" y="1269"/>
                  </a:lnTo>
                  <a:lnTo>
                    <a:pt x="0" y="1275"/>
                  </a:lnTo>
                  <a:lnTo>
                    <a:pt x="0" y="1383"/>
                  </a:lnTo>
                  <a:lnTo>
                    <a:pt x="120" y="1377"/>
                  </a:lnTo>
                  <a:lnTo>
                    <a:pt x="236" y="1354"/>
                  </a:lnTo>
                  <a:lnTo>
                    <a:pt x="350" y="1322"/>
                  </a:lnTo>
                  <a:lnTo>
                    <a:pt x="457" y="1275"/>
                  </a:lnTo>
                  <a:lnTo>
                    <a:pt x="561" y="1216"/>
                  </a:lnTo>
                  <a:lnTo>
                    <a:pt x="659" y="1148"/>
                  </a:lnTo>
                  <a:lnTo>
                    <a:pt x="749" y="1067"/>
                  </a:lnTo>
                  <a:lnTo>
                    <a:pt x="832" y="978"/>
                  </a:lnTo>
                  <a:lnTo>
                    <a:pt x="907" y="879"/>
                  </a:lnTo>
                  <a:lnTo>
                    <a:pt x="976" y="773"/>
                  </a:lnTo>
                  <a:lnTo>
                    <a:pt x="1035" y="659"/>
                  </a:lnTo>
                  <a:lnTo>
                    <a:pt x="1084" y="538"/>
                  </a:lnTo>
                  <a:lnTo>
                    <a:pt x="1124" y="411"/>
                  </a:lnTo>
                  <a:lnTo>
                    <a:pt x="1152" y="278"/>
                  </a:lnTo>
                  <a:lnTo>
                    <a:pt x="1171" y="141"/>
                  </a:lnTo>
                  <a:lnTo>
                    <a:pt x="1176" y="0"/>
                  </a:lnTo>
                  <a:lnTo>
                    <a:pt x="1084"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7870" name="Freeform 61"/>
            <p:cNvSpPr>
              <a:spLocks/>
            </p:cNvSpPr>
            <p:nvPr/>
          </p:nvSpPr>
          <p:spPr bwMode="auto">
            <a:xfrm>
              <a:off x="4587" y="3771"/>
              <a:ext cx="506" cy="306"/>
            </a:xfrm>
            <a:custGeom>
              <a:avLst/>
              <a:gdLst>
                <a:gd name="T0" fmla="*/ 2 w 1011"/>
                <a:gd name="T1" fmla="*/ 0 h 1223"/>
                <a:gd name="T2" fmla="*/ 2 w 1011"/>
                <a:gd name="T3" fmla="*/ 0 h 1223"/>
                <a:gd name="T4" fmla="*/ 2 w 1011"/>
                <a:gd name="T5" fmla="*/ 0 h 1223"/>
                <a:gd name="T6" fmla="*/ 2 w 1011"/>
                <a:gd name="T7" fmla="*/ 0 h 1223"/>
                <a:gd name="T8" fmla="*/ 2 w 1011"/>
                <a:gd name="T9" fmla="*/ 0 h 1223"/>
                <a:gd name="T10" fmla="*/ 2 w 1011"/>
                <a:gd name="T11" fmla="*/ 0 h 1223"/>
                <a:gd name="T12" fmla="*/ 2 w 1011"/>
                <a:gd name="T13" fmla="*/ 0 h 1223"/>
                <a:gd name="T14" fmla="*/ 2 w 1011"/>
                <a:gd name="T15" fmla="*/ 0 h 1223"/>
                <a:gd name="T16" fmla="*/ 2 w 1011"/>
                <a:gd name="T17" fmla="*/ 0 h 1223"/>
                <a:gd name="T18" fmla="*/ 2 w 1011"/>
                <a:gd name="T19" fmla="*/ 0 h 1223"/>
                <a:gd name="T20" fmla="*/ 2 w 1011"/>
                <a:gd name="T21" fmla="*/ 0 h 1223"/>
                <a:gd name="T22" fmla="*/ 1 w 1011"/>
                <a:gd name="T23" fmla="*/ 0 h 1223"/>
                <a:gd name="T24" fmla="*/ 1 w 1011"/>
                <a:gd name="T25" fmla="*/ 0 h 1223"/>
                <a:gd name="T26" fmla="*/ 1 w 1011"/>
                <a:gd name="T27" fmla="*/ 0 h 1223"/>
                <a:gd name="T28" fmla="*/ 1 w 1011"/>
                <a:gd name="T29" fmla="*/ 0 h 1223"/>
                <a:gd name="T30" fmla="*/ 1 w 1011"/>
                <a:gd name="T31" fmla="*/ 0 h 1223"/>
                <a:gd name="T32" fmla="*/ 0 w 1011"/>
                <a:gd name="T33" fmla="*/ 0 h 1223"/>
                <a:gd name="T34" fmla="*/ 0 w 1011"/>
                <a:gd name="T35" fmla="*/ 0 h 1223"/>
                <a:gd name="T36" fmla="*/ 1 w 1011"/>
                <a:gd name="T37" fmla="*/ 0 h 1223"/>
                <a:gd name="T38" fmla="*/ 1 w 1011"/>
                <a:gd name="T39" fmla="*/ 0 h 1223"/>
                <a:gd name="T40" fmla="*/ 1 w 1011"/>
                <a:gd name="T41" fmla="*/ 0 h 1223"/>
                <a:gd name="T42" fmla="*/ 1 w 1011"/>
                <a:gd name="T43" fmla="*/ 0 h 1223"/>
                <a:gd name="T44" fmla="*/ 1 w 1011"/>
                <a:gd name="T45" fmla="*/ 0 h 1223"/>
                <a:gd name="T46" fmla="*/ 2 w 1011"/>
                <a:gd name="T47" fmla="*/ 0 h 1223"/>
                <a:gd name="T48" fmla="*/ 2 w 1011"/>
                <a:gd name="T49" fmla="*/ 0 h 1223"/>
                <a:gd name="T50" fmla="*/ 2 w 1011"/>
                <a:gd name="T51" fmla="*/ 0 h 1223"/>
                <a:gd name="T52" fmla="*/ 2 w 1011"/>
                <a:gd name="T53" fmla="*/ 0 h 1223"/>
                <a:gd name="T54" fmla="*/ 2 w 1011"/>
                <a:gd name="T55" fmla="*/ 0 h 1223"/>
                <a:gd name="T56" fmla="*/ 2 w 1011"/>
                <a:gd name="T57" fmla="*/ 0 h 1223"/>
                <a:gd name="T58" fmla="*/ 2 w 1011"/>
                <a:gd name="T59" fmla="*/ 0 h 1223"/>
                <a:gd name="T60" fmla="*/ 2 w 1011"/>
                <a:gd name="T61" fmla="*/ 0 h 1223"/>
                <a:gd name="T62" fmla="*/ 2 w 1011"/>
                <a:gd name="T63" fmla="*/ 0 h 1223"/>
                <a:gd name="T64" fmla="*/ 2 w 1011"/>
                <a:gd name="T65" fmla="*/ 0 h 1223"/>
                <a:gd name="T66" fmla="*/ 2 w 1011"/>
                <a:gd name="T67" fmla="*/ 0 h 1223"/>
                <a:gd name="T68" fmla="*/ 2 w 1011"/>
                <a:gd name="T69" fmla="*/ 0 h 122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11"/>
                <a:gd name="T106" fmla="*/ 0 h 1223"/>
                <a:gd name="T107" fmla="*/ 1011 w 1011"/>
                <a:gd name="T108" fmla="*/ 1223 h 122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11" h="1223">
                  <a:moveTo>
                    <a:pt x="919" y="0"/>
                  </a:moveTo>
                  <a:lnTo>
                    <a:pt x="914" y="112"/>
                  </a:lnTo>
                  <a:lnTo>
                    <a:pt x="902" y="222"/>
                  </a:lnTo>
                  <a:lnTo>
                    <a:pt x="879" y="326"/>
                  </a:lnTo>
                  <a:lnTo>
                    <a:pt x="847" y="428"/>
                  </a:lnTo>
                  <a:lnTo>
                    <a:pt x="808" y="525"/>
                  </a:lnTo>
                  <a:lnTo>
                    <a:pt x="763" y="619"/>
                  </a:lnTo>
                  <a:lnTo>
                    <a:pt x="710" y="703"/>
                  </a:lnTo>
                  <a:lnTo>
                    <a:pt x="650" y="785"/>
                  </a:lnTo>
                  <a:lnTo>
                    <a:pt x="585" y="857"/>
                  </a:lnTo>
                  <a:lnTo>
                    <a:pt x="514" y="920"/>
                  </a:lnTo>
                  <a:lnTo>
                    <a:pt x="438" y="979"/>
                  </a:lnTo>
                  <a:lnTo>
                    <a:pt x="358" y="1026"/>
                  </a:lnTo>
                  <a:lnTo>
                    <a:pt x="274" y="1063"/>
                  </a:lnTo>
                  <a:lnTo>
                    <a:pt x="185" y="1092"/>
                  </a:lnTo>
                  <a:lnTo>
                    <a:pt x="94" y="1109"/>
                  </a:lnTo>
                  <a:lnTo>
                    <a:pt x="0" y="1115"/>
                  </a:lnTo>
                  <a:lnTo>
                    <a:pt x="0" y="1223"/>
                  </a:lnTo>
                  <a:lnTo>
                    <a:pt x="102" y="1217"/>
                  </a:lnTo>
                  <a:lnTo>
                    <a:pt x="204" y="1198"/>
                  </a:lnTo>
                  <a:lnTo>
                    <a:pt x="301" y="1167"/>
                  </a:lnTo>
                  <a:lnTo>
                    <a:pt x="393" y="1125"/>
                  </a:lnTo>
                  <a:lnTo>
                    <a:pt x="482" y="1072"/>
                  </a:lnTo>
                  <a:lnTo>
                    <a:pt x="566" y="1009"/>
                  </a:lnTo>
                  <a:lnTo>
                    <a:pt x="645" y="939"/>
                  </a:lnTo>
                  <a:lnTo>
                    <a:pt x="716" y="858"/>
                  </a:lnTo>
                  <a:lnTo>
                    <a:pt x="781" y="770"/>
                  </a:lnTo>
                  <a:lnTo>
                    <a:pt x="839" y="675"/>
                  </a:lnTo>
                  <a:lnTo>
                    <a:pt x="889" y="573"/>
                  </a:lnTo>
                  <a:lnTo>
                    <a:pt x="932" y="470"/>
                  </a:lnTo>
                  <a:lnTo>
                    <a:pt x="965" y="358"/>
                  </a:lnTo>
                  <a:lnTo>
                    <a:pt x="991" y="240"/>
                  </a:lnTo>
                  <a:lnTo>
                    <a:pt x="1006" y="121"/>
                  </a:lnTo>
                  <a:lnTo>
                    <a:pt x="1011" y="0"/>
                  </a:lnTo>
                  <a:lnTo>
                    <a:pt x="919"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grpSp>
          <p:nvGrpSpPr>
            <p:cNvPr id="77871" name="Group 62"/>
            <p:cNvGrpSpPr>
              <a:grpSpLocks/>
            </p:cNvGrpSpPr>
            <p:nvPr/>
          </p:nvGrpSpPr>
          <p:grpSpPr bwMode="auto">
            <a:xfrm>
              <a:off x="4368" y="2880"/>
              <a:ext cx="1200" cy="1264"/>
              <a:chOff x="3120" y="1632"/>
              <a:chExt cx="2640" cy="2704"/>
            </a:xfrm>
          </p:grpSpPr>
          <p:pic>
            <p:nvPicPr>
              <p:cNvPr id="77872" name="Picture 63" descr="POINTSTA"/>
              <p:cNvPicPr preferRelativeResize="0">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08" y="3296"/>
                <a:ext cx="1152" cy="1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73" name="Picture 64" descr="POINTSTA"/>
              <p:cNvPicPr preferRelativeResize="0">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40" y="2352"/>
                <a:ext cx="576" cy="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74" name="Picture 65" descr="POINTSTA"/>
              <p:cNvPicPr preferRelativeResize="0">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80" y="3696"/>
                <a:ext cx="720" cy="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75" name="Picture 66" descr="POINTSTA"/>
              <p:cNvPicPr preferRelativeResize="0">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44" y="2784"/>
                <a:ext cx="768" cy="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76" name="Picture 67" descr="POINTSTA"/>
              <p:cNvPicPr preferRelativeResize="0">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52" y="3808"/>
                <a:ext cx="576" cy="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77" name="Picture 68" descr="POINTSTA"/>
              <p:cNvPicPr preferRelativeResize="0">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20" y="3888"/>
                <a:ext cx="432"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78" name="Picture 69" descr="POINTSTA"/>
              <p:cNvPicPr preferRelativeResize="0">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06" y="1979"/>
                <a:ext cx="432"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79" name="Picture 70" descr="POINTSTA"/>
              <p:cNvPicPr preferRelativeResize="0">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32" y="1632"/>
                <a:ext cx="336" cy="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80" name="Picture 71" descr="POINTSTA"/>
              <p:cNvPicPr preferRelativeResize="0">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68" y="3141"/>
                <a:ext cx="912" cy="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77832" name="Group 72"/>
          <p:cNvGrpSpPr>
            <a:grpSpLocks/>
          </p:cNvGrpSpPr>
          <p:nvPr/>
        </p:nvGrpSpPr>
        <p:grpSpPr bwMode="auto">
          <a:xfrm rot="-122725">
            <a:off x="-303213" y="5168900"/>
            <a:ext cx="2209801" cy="1727200"/>
            <a:chOff x="17" y="2256"/>
            <a:chExt cx="1829" cy="2064"/>
          </a:xfrm>
        </p:grpSpPr>
        <p:grpSp>
          <p:nvGrpSpPr>
            <p:cNvPr id="77838" name="Group 73"/>
            <p:cNvGrpSpPr>
              <a:grpSpLocks/>
            </p:cNvGrpSpPr>
            <p:nvPr/>
          </p:nvGrpSpPr>
          <p:grpSpPr bwMode="auto">
            <a:xfrm>
              <a:off x="17" y="3416"/>
              <a:ext cx="1829" cy="904"/>
              <a:chOff x="17" y="3416"/>
              <a:chExt cx="1829" cy="904"/>
            </a:xfrm>
          </p:grpSpPr>
          <p:sp>
            <p:nvSpPr>
              <p:cNvPr id="77846" name="Freeform 74"/>
              <p:cNvSpPr>
                <a:spLocks/>
              </p:cNvSpPr>
              <p:nvPr/>
            </p:nvSpPr>
            <p:spPr bwMode="auto">
              <a:xfrm>
                <a:off x="601" y="3776"/>
                <a:ext cx="668" cy="393"/>
              </a:xfrm>
              <a:custGeom>
                <a:avLst/>
                <a:gdLst>
                  <a:gd name="T0" fmla="*/ 0 w 1336"/>
                  <a:gd name="T1" fmla="*/ 0 h 1572"/>
                  <a:gd name="T2" fmla="*/ 1 w 1336"/>
                  <a:gd name="T3" fmla="*/ 0 h 1572"/>
                  <a:gd name="T4" fmla="*/ 1 w 1336"/>
                  <a:gd name="T5" fmla="*/ 0 h 1572"/>
                  <a:gd name="T6" fmla="*/ 1 w 1336"/>
                  <a:gd name="T7" fmla="*/ 0 h 1572"/>
                  <a:gd name="T8" fmla="*/ 1 w 1336"/>
                  <a:gd name="T9" fmla="*/ 0 h 1572"/>
                  <a:gd name="T10" fmla="*/ 1 w 1336"/>
                  <a:gd name="T11" fmla="*/ 0 h 1572"/>
                  <a:gd name="T12" fmla="*/ 1 w 1336"/>
                  <a:gd name="T13" fmla="*/ 0 h 1572"/>
                  <a:gd name="T14" fmla="*/ 1 w 1336"/>
                  <a:gd name="T15" fmla="*/ 0 h 1572"/>
                  <a:gd name="T16" fmla="*/ 1 w 1336"/>
                  <a:gd name="T17" fmla="*/ 0 h 1572"/>
                  <a:gd name="T18" fmla="*/ 1 w 1336"/>
                  <a:gd name="T19" fmla="*/ 0 h 1572"/>
                  <a:gd name="T20" fmla="*/ 2 w 1336"/>
                  <a:gd name="T21" fmla="*/ 0 h 1572"/>
                  <a:gd name="T22" fmla="*/ 2 w 1336"/>
                  <a:gd name="T23" fmla="*/ 0 h 1572"/>
                  <a:gd name="T24" fmla="*/ 2 w 1336"/>
                  <a:gd name="T25" fmla="*/ 0 h 1572"/>
                  <a:gd name="T26" fmla="*/ 2 w 1336"/>
                  <a:gd name="T27" fmla="*/ 0 h 1572"/>
                  <a:gd name="T28" fmla="*/ 3 w 1336"/>
                  <a:gd name="T29" fmla="*/ 0 h 1572"/>
                  <a:gd name="T30" fmla="*/ 3 w 1336"/>
                  <a:gd name="T31" fmla="*/ 0 h 1572"/>
                  <a:gd name="T32" fmla="*/ 3 w 1336"/>
                  <a:gd name="T33" fmla="*/ 0 h 1572"/>
                  <a:gd name="T34" fmla="*/ 3 w 1336"/>
                  <a:gd name="T35" fmla="*/ 0 h 1572"/>
                  <a:gd name="T36" fmla="*/ 3 w 1336"/>
                  <a:gd name="T37" fmla="*/ 0 h 1572"/>
                  <a:gd name="T38" fmla="*/ 3 w 1336"/>
                  <a:gd name="T39" fmla="*/ 0 h 1572"/>
                  <a:gd name="T40" fmla="*/ 2 w 1336"/>
                  <a:gd name="T41" fmla="*/ 0 h 1572"/>
                  <a:gd name="T42" fmla="*/ 2 w 1336"/>
                  <a:gd name="T43" fmla="*/ 0 h 1572"/>
                  <a:gd name="T44" fmla="*/ 2 w 1336"/>
                  <a:gd name="T45" fmla="*/ 0 h 1572"/>
                  <a:gd name="T46" fmla="*/ 2 w 1336"/>
                  <a:gd name="T47" fmla="*/ 0 h 1572"/>
                  <a:gd name="T48" fmla="*/ 2 w 1336"/>
                  <a:gd name="T49" fmla="*/ 0 h 1572"/>
                  <a:gd name="T50" fmla="*/ 1 w 1336"/>
                  <a:gd name="T51" fmla="*/ 0 h 1572"/>
                  <a:gd name="T52" fmla="*/ 1 w 1336"/>
                  <a:gd name="T53" fmla="*/ 0 h 1572"/>
                  <a:gd name="T54" fmla="*/ 1 w 1336"/>
                  <a:gd name="T55" fmla="*/ 0 h 1572"/>
                  <a:gd name="T56" fmla="*/ 1 w 1336"/>
                  <a:gd name="T57" fmla="*/ 0 h 1572"/>
                  <a:gd name="T58" fmla="*/ 1 w 1336"/>
                  <a:gd name="T59" fmla="*/ 0 h 1572"/>
                  <a:gd name="T60" fmla="*/ 1 w 1336"/>
                  <a:gd name="T61" fmla="*/ 0 h 1572"/>
                  <a:gd name="T62" fmla="*/ 1 w 1336"/>
                  <a:gd name="T63" fmla="*/ 0 h 1572"/>
                  <a:gd name="T64" fmla="*/ 1 w 1336"/>
                  <a:gd name="T65" fmla="*/ 0 h 1572"/>
                  <a:gd name="T66" fmla="*/ 1 w 1336"/>
                  <a:gd name="T67" fmla="*/ 0 h 1572"/>
                  <a:gd name="T68" fmla="*/ 0 w 1336"/>
                  <a:gd name="T69" fmla="*/ 0 h 157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336"/>
                  <a:gd name="T106" fmla="*/ 0 h 1572"/>
                  <a:gd name="T107" fmla="*/ 1336 w 1336"/>
                  <a:gd name="T108" fmla="*/ 1572 h 157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336" h="1572">
                    <a:moveTo>
                      <a:pt x="0" y="0"/>
                    </a:moveTo>
                    <a:lnTo>
                      <a:pt x="6" y="160"/>
                    </a:lnTo>
                    <a:lnTo>
                      <a:pt x="27" y="316"/>
                    </a:lnTo>
                    <a:lnTo>
                      <a:pt x="61" y="468"/>
                    </a:lnTo>
                    <a:lnTo>
                      <a:pt x="106" y="612"/>
                    </a:lnTo>
                    <a:lnTo>
                      <a:pt x="162" y="749"/>
                    </a:lnTo>
                    <a:lnTo>
                      <a:pt x="228" y="879"/>
                    </a:lnTo>
                    <a:lnTo>
                      <a:pt x="305" y="999"/>
                    </a:lnTo>
                    <a:lnTo>
                      <a:pt x="391" y="1112"/>
                    </a:lnTo>
                    <a:lnTo>
                      <a:pt x="488" y="1213"/>
                    </a:lnTo>
                    <a:lnTo>
                      <a:pt x="589" y="1304"/>
                    </a:lnTo>
                    <a:lnTo>
                      <a:pt x="700" y="1382"/>
                    </a:lnTo>
                    <a:lnTo>
                      <a:pt x="817" y="1448"/>
                    </a:lnTo>
                    <a:lnTo>
                      <a:pt x="939" y="1501"/>
                    </a:lnTo>
                    <a:lnTo>
                      <a:pt x="1067" y="1540"/>
                    </a:lnTo>
                    <a:lnTo>
                      <a:pt x="1201" y="1564"/>
                    </a:lnTo>
                    <a:lnTo>
                      <a:pt x="1336" y="1572"/>
                    </a:lnTo>
                    <a:lnTo>
                      <a:pt x="1336" y="1464"/>
                    </a:lnTo>
                    <a:lnTo>
                      <a:pt x="1209" y="1455"/>
                    </a:lnTo>
                    <a:lnTo>
                      <a:pt x="1085" y="1435"/>
                    </a:lnTo>
                    <a:lnTo>
                      <a:pt x="966" y="1398"/>
                    </a:lnTo>
                    <a:lnTo>
                      <a:pt x="852" y="1348"/>
                    </a:lnTo>
                    <a:lnTo>
                      <a:pt x="743" y="1286"/>
                    </a:lnTo>
                    <a:lnTo>
                      <a:pt x="641" y="1215"/>
                    </a:lnTo>
                    <a:lnTo>
                      <a:pt x="544" y="1130"/>
                    </a:lnTo>
                    <a:lnTo>
                      <a:pt x="456" y="1036"/>
                    </a:lnTo>
                    <a:lnTo>
                      <a:pt x="376" y="931"/>
                    </a:lnTo>
                    <a:lnTo>
                      <a:pt x="304" y="818"/>
                    </a:lnTo>
                    <a:lnTo>
                      <a:pt x="243" y="698"/>
                    </a:lnTo>
                    <a:lnTo>
                      <a:pt x="190" y="571"/>
                    </a:lnTo>
                    <a:lnTo>
                      <a:pt x="148" y="436"/>
                    </a:lnTo>
                    <a:lnTo>
                      <a:pt x="117" y="297"/>
                    </a:lnTo>
                    <a:lnTo>
                      <a:pt x="98" y="150"/>
                    </a:lnTo>
                    <a:lnTo>
                      <a:pt x="92" y="0"/>
                    </a:lnTo>
                    <a:lnTo>
                      <a:pt x="0" y="0"/>
                    </a:lnTo>
                    <a:close/>
                  </a:path>
                </a:pathLst>
              </a:custGeom>
              <a:solidFill>
                <a:srgbClr val="33CC3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7847" name="Freeform 75"/>
              <p:cNvSpPr>
                <a:spLocks/>
              </p:cNvSpPr>
              <p:nvPr/>
            </p:nvSpPr>
            <p:spPr bwMode="auto">
              <a:xfrm>
                <a:off x="682" y="3776"/>
                <a:ext cx="587" cy="346"/>
              </a:xfrm>
              <a:custGeom>
                <a:avLst/>
                <a:gdLst>
                  <a:gd name="T0" fmla="*/ 3 w 1174"/>
                  <a:gd name="T1" fmla="*/ 0 h 1383"/>
                  <a:gd name="T2" fmla="*/ 3 w 1174"/>
                  <a:gd name="T3" fmla="*/ 0 h 1383"/>
                  <a:gd name="T4" fmla="*/ 2 w 1174"/>
                  <a:gd name="T5" fmla="*/ 0 h 1383"/>
                  <a:gd name="T6" fmla="*/ 2 w 1174"/>
                  <a:gd name="T7" fmla="*/ 0 h 1383"/>
                  <a:gd name="T8" fmla="*/ 2 w 1174"/>
                  <a:gd name="T9" fmla="*/ 0 h 1383"/>
                  <a:gd name="T10" fmla="*/ 2 w 1174"/>
                  <a:gd name="T11" fmla="*/ 0 h 1383"/>
                  <a:gd name="T12" fmla="*/ 2 w 1174"/>
                  <a:gd name="T13" fmla="*/ 0 h 1383"/>
                  <a:gd name="T14" fmla="*/ 1 w 1174"/>
                  <a:gd name="T15" fmla="*/ 0 h 1383"/>
                  <a:gd name="T16" fmla="*/ 1 w 1174"/>
                  <a:gd name="T17" fmla="*/ 0 h 1383"/>
                  <a:gd name="T18" fmla="*/ 1 w 1174"/>
                  <a:gd name="T19" fmla="*/ 0 h 1383"/>
                  <a:gd name="T20" fmla="*/ 1 w 1174"/>
                  <a:gd name="T21" fmla="*/ 0 h 1383"/>
                  <a:gd name="T22" fmla="*/ 1 w 1174"/>
                  <a:gd name="T23" fmla="*/ 0 h 1383"/>
                  <a:gd name="T24" fmla="*/ 1 w 1174"/>
                  <a:gd name="T25" fmla="*/ 0 h 1383"/>
                  <a:gd name="T26" fmla="*/ 1 w 1174"/>
                  <a:gd name="T27" fmla="*/ 0 h 1383"/>
                  <a:gd name="T28" fmla="*/ 1 w 1174"/>
                  <a:gd name="T29" fmla="*/ 0 h 1383"/>
                  <a:gd name="T30" fmla="*/ 1 w 1174"/>
                  <a:gd name="T31" fmla="*/ 0 h 1383"/>
                  <a:gd name="T32" fmla="*/ 1 w 1174"/>
                  <a:gd name="T33" fmla="*/ 0 h 1383"/>
                  <a:gd name="T34" fmla="*/ 0 w 1174"/>
                  <a:gd name="T35" fmla="*/ 0 h 1383"/>
                  <a:gd name="T36" fmla="*/ 1 w 1174"/>
                  <a:gd name="T37" fmla="*/ 0 h 1383"/>
                  <a:gd name="T38" fmla="*/ 1 w 1174"/>
                  <a:gd name="T39" fmla="*/ 0 h 1383"/>
                  <a:gd name="T40" fmla="*/ 1 w 1174"/>
                  <a:gd name="T41" fmla="*/ 0 h 1383"/>
                  <a:gd name="T42" fmla="*/ 1 w 1174"/>
                  <a:gd name="T43" fmla="*/ 0 h 1383"/>
                  <a:gd name="T44" fmla="*/ 1 w 1174"/>
                  <a:gd name="T45" fmla="*/ 0 h 1383"/>
                  <a:gd name="T46" fmla="*/ 1 w 1174"/>
                  <a:gd name="T47" fmla="*/ 0 h 1383"/>
                  <a:gd name="T48" fmla="*/ 1 w 1174"/>
                  <a:gd name="T49" fmla="*/ 0 h 1383"/>
                  <a:gd name="T50" fmla="*/ 1 w 1174"/>
                  <a:gd name="T51" fmla="*/ 0 h 1383"/>
                  <a:gd name="T52" fmla="*/ 1 w 1174"/>
                  <a:gd name="T53" fmla="*/ 0 h 1383"/>
                  <a:gd name="T54" fmla="*/ 2 w 1174"/>
                  <a:gd name="T55" fmla="*/ 0 h 1383"/>
                  <a:gd name="T56" fmla="*/ 2 w 1174"/>
                  <a:gd name="T57" fmla="*/ 0 h 1383"/>
                  <a:gd name="T58" fmla="*/ 2 w 1174"/>
                  <a:gd name="T59" fmla="*/ 0 h 1383"/>
                  <a:gd name="T60" fmla="*/ 2 w 1174"/>
                  <a:gd name="T61" fmla="*/ 0 h 1383"/>
                  <a:gd name="T62" fmla="*/ 2 w 1174"/>
                  <a:gd name="T63" fmla="*/ 0 h 1383"/>
                  <a:gd name="T64" fmla="*/ 3 w 1174"/>
                  <a:gd name="T65" fmla="*/ 0 h 1383"/>
                  <a:gd name="T66" fmla="*/ 3 w 1174"/>
                  <a:gd name="T67" fmla="*/ 0 h 1383"/>
                  <a:gd name="T68" fmla="*/ 3 w 1174"/>
                  <a:gd name="T69" fmla="*/ 0 h 138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74"/>
                  <a:gd name="T106" fmla="*/ 0 h 1383"/>
                  <a:gd name="T107" fmla="*/ 1174 w 1174"/>
                  <a:gd name="T108" fmla="*/ 1383 h 138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74" h="1383">
                    <a:moveTo>
                      <a:pt x="1174" y="1275"/>
                    </a:moveTo>
                    <a:lnTo>
                      <a:pt x="1064" y="1269"/>
                    </a:lnTo>
                    <a:lnTo>
                      <a:pt x="956" y="1250"/>
                    </a:lnTo>
                    <a:lnTo>
                      <a:pt x="853" y="1220"/>
                    </a:lnTo>
                    <a:lnTo>
                      <a:pt x="753" y="1175"/>
                    </a:lnTo>
                    <a:lnTo>
                      <a:pt x="659" y="1121"/>
                    </a:lnTo>
                    <a:lnTo>
                      <a:pt x="569" y="1060"/>
                    </a:lnTo>
                    <a:lnTo>
                      <a:pt x="484" y="985"/>
                    </a:lnTo>
                    <a:lnTo>
                      <a:pt x="408" y="903"/>
                    </a:lnTo>
                    <a:lnTo>
                      <a:pt x="339" y="814"/>
                    </a:lnTo>
                    <a:lnTo>
                      <a:pt x="276" y="714"/>
                    </a:lnTo>
                    <a:lnTo>
                      <a:pt x="223" y="611"/>
                    </a:lnTo>
                    <a:lnTo>
                      <a:pt x="177" y="499"/>
                    </a:lnTo>
                    <a:lnTo>
                      <a:pt x="139" y="382"/>
                    </a:lnTo>
                    <a:lnTo>
                      <a:pt x="113" y="259"/>
                    </a:lnTo>
                    <a:lnTo>
                      <a:pt x="97" y="131"/>
                    </a:lnTo>
                    <a:lnTo>
                      <a:pt x="92" y="0"/>
                    </a:lnTo>
                    <a:lnTo>
                      <a:pt x="0" y="0"/>
                    </a:lnTo>
                    <a:lnTo>
                      <a:pt x="5" y="141"/>
                    </a:lnTo>
                    <a:lnTo>
                      <a:pt x="24" y="278"/>
                    </a:lnTo>
                    <a:lnTo>
                      <a:pt x="52" y="411"/>
                    </a:lnTo>
                    <a:lnTo>
                      <a:pt x="92" y="540"/>
                    </a:lnTo>
                    <a:lnTo>
                      <a:pt x="141" y="661"/>
                    </a:lnTo>
                    <a:lnTo>
                      <a:pt x="200" y="775"/>
                    </a:lnTo>
                    <a:lnTo>
                      <a:pt x="269" y="881"/>
                    </a:lnTo>
                    <a:lnTo>
                      <a:pt x="344" y="979"/>
                    </a:lnTo>
                    <a:lnTo>
                      <a:pt x="427" y="1068"/>
                    </a:lnTo>
                    <a:lnTo>
                      <a:pt x="517" y="1149"/>
                    </a:lnTo>
                    <a:lnTo>
                      <a:pt x="615" y="1217"/>
                    </a:lnTo>
                    <a:lnTo>
                      <a:pt x="718" y="1275"/>
                    </a:lnTo>
                    <a:lnTo>
                      <a:pt x="826" y="1322"/>
                    </a:lnTo>
                    <a:lnTo>
                      <a:pt x="940" y="1354"/>
                    </a:lnTo>
                    <a:lnTo>
                      <a:pt x="1056" y="1377"/>
                    </a:lnTo>
                    <a:lnTo>
                      <a:pt x="1174" y="1383"/>
                    </a:lnTo>
                    <a:lnTo>
                      <a:pt x="1174" y="1275"/>
                    </a:lnTo>
                    <a:close/>
                  </a:path>
                </a:pathLst>
              </a:custGeom>
              <a:solidFill>
                <a:srgbClr val="33CC3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7848" name="Freeform 76"/>
              <p:cNvSpPr>
                <a:spLocks/>
              </p:cNvSpPr>
              <p:nvPr/>
            </p:nvSpPr>
            <p:spPr bwMode="auto">
              <a:xfrm>
                <a:off x="763" y="3776"/>
                <a:ext cx="506" cy="299"/>
              </a:xfrm>
              <a:custGeom>
                <a:avLst/>
                <a:gdLst>
                  <a:gd name="T0" fmla="*/ 2 w 1012"/>
                  <a:gd name="T1" fmla="*/ 0 h 1193"/>
                  <a:gd name="T2" fmla="*/ 2 w 1012"/>
                  <a:gd name="T3" fmla="*/ 0 h 1193"/>
                  <a:gd name="T4" fmla="*/ 2 w 1012"/>
                  <a:gd name="T5" fmla="*/ 0 h 1193"/>
                  <a:gd name="T6" fmla="*/ 2 w 1012"/>
                  <a:gd name="T7" fmla="*/ 0 h 1193"/>
                  <a:gd name="T8" fmla="*/ 2 w 1012"/>
                  <a:gd name="T9" fmla="*/ 0 h 1193"/>
                  <a:gd name="T10" fmla="*/ 2 w 1012"/>
                  <a:gd name="T11" fmla="*/ 0 h 1193"/>
                  <a:gd name="T12" fmla="*/ 1 w 1012"/>
                  <a:gd name="T13" fmla="*/ 0 h 1193"/>
                  <a:gd name="T14" fmla="*/ 1 w 1012"/>
                  <a:gd name="T15" fmla="*/ 0 h 1193"/>
                  <a:gd name="T16" fmla="*/ 1 w 1012"/>
                  <a:gd name="T17" fmla="*/ 0 h 1193"/>
                  <a:gd name="T18" fmla="*/ 1 w 1012"/>
                  <a:gd name="T19" fmla="*/ 0 h 1193"/>
                  <a:gd name="T20" fmla="*/ 1 w 1012"/>
                  <a:gd name="T21" fmla="*/ 0 h 1193"/>
                  <a:gd name="T22" fmla="*/ 1 w 1012"/>
                  <a:gd name="T23" fmla="*/ 0 h 1193"/>
                  <a:gd name="T24" fmla="*/ 1 w 1012"/>
                  <a:gd name="T25" fmla="*/ 0 h 1193"/>
                  <a:gd name="T26" fmla="*/ 1 w 1012"/>
                  <a:gd name="T27" fmla="*/ 0 h 1193"/>
                  <a:gd name="T28" fmla="*/ 1 w 1012"/>
                  <a:gd name="T29" fmla="*/ 0 h 1193"/>
                  <a:gd name="T30" fmla="*/ 1 w 1012"/>
                  <a:gd name="T31" fmla="*/ 0 h 1193"/>
                  <a:gd name="T32" fmla="*/ 1 w 1012"/>
                  <a:gd name="T33" fmla="*/ 0 h 1193"/>
                  <a:gd name="T34" fmla="*/ 0 w 1012"/>
                  <a:gd name="T35" fmla="*/ 0 h 1193"/>
                  <a:gd name="T36" fmla="*/ 1 w 1012"/>
                  <a:gd name="T37" fmla="*/ 0 h 1193"/>
                  <a:gd name="T38" fmla="*/ 1 w 1012"/>
                  <a:gd name="T39" fmla="*/ 0 h 1193"/>
                  <a:gd name="T40" fmla="*/ 1 w 1012"/>
                  <a:gd name="T41" fmla="*/ 0 h 1193"/>
                  <a:gd name="T42" fmla="*/ 1 w 1012"/>
                  <a:gd name="T43" fmla="*/ 0 h 1193"/>
                  <a:gd name="T44" fmla="*/ 1 w 1012"/>
                  <a:gd name="T45" fmla="*/ 0 h 1193"/>
                  <a:gd name="T46" fmla="*/ 1 w 1012"/>
                  <a:gd name="T47" fmla="*/ 0 h 1193"/>
                  <a:gd name="T48" fmla="*/ 1 w 1012"/>
                  <a:gd name="T49" fmla="*/ 0 h 1193"/>
                  <a:gd name="T50" fmla="*/ 1 w 1012"/>
                  <a:gd name="T51" fmla="*/ 0 h 1193"/>
                  <a:gd name="T52" fmla="*/ 1 w 1012"/>
                  <a:gd name="T53" fmla="*/ 0 h 1193"/>
                  <a:gd name="T54" fmla="*/ 1 w 1012"/>
                  <a:gd name="T55" fmla="*/ 0 h 1193"/>
                  <a:gd name="T56" fmla="*/ 2 w 1012"/>
                  <a:gd name="T57" fmla="*/ 0 h 1193"/>
                  <a:gd name="T58" fmla="*/ 2 w 1012"/>
                  <a:gd name="T59" fmla="*/ 0 h 1193"/>
                  <a:gd name="T60" fmla="*/ 2 w 1012"/>
                  <a:gd name="T61" fmla="*/ 0 h 1193"/>
                  <a:gd name="T62" fmla="*/ 2 w 1012"/>
                  <a:gd name="T63" fmla="*/ 0 h 1193"/>
                  <a:gd name="T64" fmla="*/ 2 w 1012"/>
                  <a:gd name="T65" fmla="*/ 0 h 1193"/>
                  <a:gd name="T66" fmla="*/ 2 w 1012"/>
                  <a:gd name="T67" fmla="*/ 0 h 1193"/>
                  <a:gd name="T68" fmla="*/ 2 w 1012"/>
                  <a:gd name="T69" fmla="*/ 0 h 119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12"/>
                  <a:gd name="T106" fmla="*/ 0 h 1193"/>
                  <a:gd name="T107" fmla="*/ 1012 w 1012"/>
                  <a:gd name="T108" fmla="*/ 1193 h 119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12" h="1193">
                    <a:moveTo>
                      <a:pt x="1012" y="1085"/>
                    </a:moveTo>
                    <a:lnTo>
                      <a:pt x="918" y="1078"/>
                    </a:lnTo>
                    <a:lnTo>
                      <a:pt x="827" y="1065"/>
                    </a:lnTo>
                    <a:lnTo>
                      <a:pt x="738" y="1037"/>
                    </a:lnTo>
                    <a:lnTo>
                      <a:pt x="654" y="1000"/>
                    </a:lnTo>
                    <a:lnTo>
                      <a:pt x="574" y="954"/>
                    </a:lnTo>
                    <a:lnTo>
                      <a:pt x="498" y="899"/>
                    </a:lnTo>
                    <a:lnTo>
                      <a:pt x="426" y="838"/>
                    </a:lnTo>
                    <a:lnTo>
                      <a:pt x="362" y="767"/>
                    </a:lnTo>
                    <a:lnTo>
                      <a:pt x="302" y="692"/>
                    </a:lnTo>
                    <a:lnTo>
                      <a:pt x="249" y="607"/>
                    </a:lnTo>
                    <a:lnTo>
                      <a:pt x="203" y="518"/>
                    </a:lnTo>
                    <a:lnTo>
                      <a:pt x="164" y="423"/>
                    </a:lnTo>
                    <a:lnTo>
                      <a:pt x="132" y="322"/>
                    </a:lnTo>
                    <a:lnTo>
                      <a:pt x="109" y="220"/>
                    </a:lnTo>
                    <a:lnTo>
                      <a:pt x="97" y="112"/>
                    </a:lnTo>
                    <a:lnTo>
                      <a:pt x="92" y="0"/>
                    </a:lnTo>
                    <a:lnTo>
                      <a:pt x="0" y="0"/>
                    </a:lnTo>
                    <a:lnTo>
                      <a:pt x="5" y="122"/>
                    </a:lnTo>
                    <a:lnTo>
                      <a:pt x="20" y="239"/>
                    </a:lnTo>
                    <a:lnTo>
                      <a:pt x="46" y="355"/>
                    </a:lnTo>
                    <a:lnTo>
                      <a:pt x="79" y="465"/>
                    </a:lnTo>
                    <a:lnTo>
                      <a:pt x="122" y="569"/>
                    </a:lnTo>
                    <a:lnTo>
                      <a:pt x="173" y="668"/>
                    </a:lnTo>
                    <a:lnTo>
                      <a:pt x="231" y="758"/>
                    </a:lnTo>
                    <a:lnTo>
                      <a:pt x="296" y="844"/>
                    </a:lnTo>
                    <a:lnTo>
                      <a:pt x="368" y="920"/>
                    </a:lnTo>
                    <a:lnTo>
                      <a:pt x="447" y="989"/>
                    </a:lnTo>
                    <a:lnTo>
                      <a:pt x="530" y="1049"/>
                    </a:lnTo>
                    <a:lnTo>
                      <a:pt x="619" y="1100"/>
                    </a:lnTo>
                    <a:lnTo>
                      <a:pt x="711" y="1139"/>
                    </a:lnTo>
                    <a:lnTo>
                      <a:pt x="811" y="1169"/>
                    </a:lnTo>
                    <a:lnTo>
                      <a:pt x="910" y="1187"/>
                    </a:lnTo>
                    <a:lnTo>
                      <a:pt x="1012" y="1193"/>
                    </a:lnTo>
                    <a:lnTo>
                      <a:pt x="1012" y="1085"/>
                    </a:lnTo>
                    <a:close/>
                  </a:path>
                </a:pathLst>
              </a:custGeom>
              <a:solidFill>
                <a:srgbClr val="33CC3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7849" name="Freeform 77"/>
              <p:cNvSpPr>
                <a:spLocks/>
              </p:cNvSpPr>
              <p:nvPr/>
            </p:nvSpPr>
            <p:spPr bwMode="auto">
              <a:xfrm>
                <a:off x="401" y="3639"/>
                <a:ext cx="636" cy="374"/>
              </a:xfrm>
              <a:custGeom>
                <a:avLst/>
                <a:gdLst>
                  <a:gd name="T0" fmla="*/ 3 w 1271"/>
                  <a:gd name="T1" fmla="*/ 0 h 1495"/>
                  <a:gd name="T2" fmla="*/ 3 w 1271"/>
                  <a:gd name="T3" fmla="*/ 0 h 1495"/>
                  <a:gd name="T4" fmla="*/ 3 w 1271"/>
                  <a:gd name="T5" fmla="*/ 0 h 1495"/>
                  <a:gd name="T6" fmla="*/ 2 w 1271"/>
                  <a:gd name="T7" fmla="*/ 0 h 1495"/>
                  <a:gd name="T8" fmla="*/ 2 w 1271"/>
                  <a:gd name="T9" fmla="*/ 0 h 1495"/>
                  <a:gd name="T10" fmla="*/ 2 w 1271"/>
                  <a:gd name="T11" fmla="*/ 0 h 1495"/>
                  <a:gd name="T12" fmla="*/ 2 w 1271"/>
                  <a:gd name="T13" fmla="*/ 0 h 1495"/>
                  <a:gd name="T14" fmla="*/ 2 w 1271"/>
                  <a:gd name="T15" fmla="*/ 0 h 1495"/>
                  <a:gd name="T16" fmla="*/ 2 w 1271"/>
                  <a:gd name="T17" fmla="*/ 0 h 1495"/>
                  <a:gd name="T18" fmla="*/ 1 w 1271"/>
                  <a:gd name="T19" fmla="*/ 0 h 1495"/>
                  <a:gd name="T20" fmla="*/ 1 w 1271"/>
                  <a:gd name="T21" fmla="*/ 0 h 1495"/>
                  <a:gd name="T22" fmla="*/ 1 w 1271"/>
                  <a:gd name="T23" fmla="*/ 0 h 1495"/>
                  <a:gd name="T24" fmla="*/ 1 w 1271"/>
                  <a:gd name="T25" fmla="*/ 0 h 1495"/>
                  <a:gd name="T26" fmla="*/ 1 w 1271"/>
                  <a:gd name="T27" fmla="*/ 0 h 1495"/>
                  <a:gd name="T28" fmla="*/ 1 w 1271"/>
                  <a:gd name="T29" fmla="*/ 0 h 1495"/>
                  <a:gd name="T30" fmla="*/ 1 w 1271"/>
                  <a:gd name="T31" fmla="*/ 0 h 1495"/>
                  <a:gd name="T32" fmla="*/ 1 w 1271"/>
                  <a:gd name="T33" fmla="*/ 0 h 1495"/>
                  <a:gd name="T34" fmla="*/ 0 w 1271"/>
                  <a:gd name="T35" fmla="*/ 0 h 1495"/>
                  <a:gd name="T36" fmla="*/ 1 w 1271"/>
                  <a:gd name="T37" fmla="*/ 0 h 1495"/>
                  <a:gd name="T38" fmla="*/ 1 w 1271"/>
                  <a:gd name="T39" fmla="*/ 0 h 1495"/>
                  <a:gd name="T40" fmla="*/ 1 w 1271"/>
                  <a:gd name="T41" fmla="*/ 0 h 1495"/>
                  <a:gd name="T42" fmla="*/ 1 w 1271"/>
                  <a:gd name="T43" fmla="*/ 0 h 1495"/>
                  <a:gd name="T44" fmla="*/ 1 w 1271"/>
                  <a:gd name="T45" fmla="*/ 0 h 1495"/>
                  <a:gd name="T46" fmla="*/ 1 w 1271"/>
                  <a:gd name="T47" fmla="*/ 0 h 1495"/>
                  <a:gd name="T48" fmla="*/ 1 w 1271"/>
                  <a:gd name="T49" fmla="*/ 0 h 1495"/>
                  <a:gd name="T50" fmla="*/ 1 w 1271"/>
                  <a:gd name="T51" fmla="*/ 0 h 1495"/>
                  <a:gd name="T52" fmla="*/ 1 w 1271"/>
                  <a:gd name="T53" fmla="*/ 0 h 1495"/>
                  <a:gd name="T54" fmla="*/ 2 w 1271"/>
                  <a:gd name="T55" fmla="*/ 0 h 1495"/>
                  <a:gd name="T56" fmla="*/ 2 w 1271"/>
                  <a:gd name="T57" fmla="*/ 0 h 1495"/>
                  <a:gd name="T58" fmla="*/ 2 w 1271"/>
                  <a:gd name="T59" fmla="*/ 0 h 1495"/>
                  <a:gd name="T60" fmla="*/ 2 w 1271"/>
                  <a:gd name="T61" fmla="*/ 0 h 1495"/>
                  <a:gd name="T62" fmla="*/ 2 w 1271"/>
                  <a:gd name="T63" fmla="*/ 0 h 1495"/>
                  <a:gd name="T64" fmla="*/ 3 w 1271"/>
                  <a:gd name="T65" fmla="*/ 0 h 1495"/>
                  <a:gd name="T66" fmla="*/ 3 w 1271"/>
                  <a:gd name="T67" fmla="*/ 0 h 1495"/>
                  <a:gd name="T68" fmla="*/ 3 w 1271"/>
                  <a:gd name="T69" fmla="*/ 0 h 149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71"/>
                  <a:gd name="T106" fmla="*/ 0 h 1495"/>
                  <a:gd name="T107" fmla="*/ 1271 w 1271"/>
                  <a:gd name="T108" fmla="*/ 1495 h 149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71" h="1495">
                    <a:moveTo>
                      <a:pt x="1271" y="1163"/>
                    </a:moveTo>
                    <a:lnTo>
                      <a:pt x="1168" y="1159"/>
                    </a:lnTo>
                    <a:lnTo>
                      <a:pt x="1071" y="1141"/>
                    </a:lnTo>
                    <a:lnTo>
                      <a:pt x="975" y="1112"/>
                    </a:lnTo>
                    <a:lnTo>
                      <a:pt x="888" y="1073"/>
                    </a:lnTo>
                    <a:lnTo>
                      <a:pt x="800" y="1023"/>
                    </a:lnTo>
                    <a:lnTo>
                      <a:pt x="716" y="965"/>
                    </a:lnTo>
                    <a:lnTo>
                      <a:pt x="642" y="898"/>
                    </a:lnTo>
                    <a:lnTo>
                      <a:pt x="571" y="822"/>
                    </a:lnTo>
                    <a:lnTo>
                      <a:pt x="508" y="742"/>
                    </a:lnTo>
                    <a:lnTo>
                      <a:pt x="451" y="650"/>
                    </a:lnTo>
                    <a:lnTo>
                      <a:pt x="401" y="554"/>
                    </a:lnTo>
                    <a:lnTo>
                      <a:pt x="359" y="453"/>
                    </a:lnTo>
                    <a:lnTo>
                      <a:pt x="326" y="346"/>
                    </a:lnTo>
                    <a:lnTo>
                      <a:pt x="302" y="236"/>
                    </a:lnTo>
                    <a:lnTo>
                      <a:pt x="287" y="119"/>
                    </a:lnTo>
                    <a:lnTo>
                      <a:pt x="283" y="0"/>
                    </a:lnTo>
                    <a:lnTo>
                      <a:pt x="0" y="0"/>
                    </a:lnTo>
                    <a:lnTo>
                      <a:pt x="6" y="152"/>
                    </a:lnTo>
                    <a:lnTo>
                      <a:pt x="27" y="301"/>
                    </a:lnTo>
                    <a:lnTo>
                      <a:pt x="57" y="442"/>
                    </a:lnTo>
                    <a:lnTo>
                      <a:pt x="101" y="582"/>
                    </a:lnTo>
                    <a:lnTo>
                      <a:pt x="153" y="710"/>
                    </a:lnTo>
                    <a:lnTo>
                      <a:pt x="218" y="835"/>
                    </a:lnTo>
                    <a:lnTo>
                      <a:pt x="291" y="948"/>
                    </a:lnTo>
                    <a:lnTo>
                      <a:pt x="372" y="1056"/>
                    </a:lnTo>
                    <a:lnTo>
                      <a:pt x="462" y="1154"/>
                    </a:lnTo>
                    <a:lnTo>
                      <a:pt x="562" y="1240"/>
                    </a:lnTo>
                    <a:lnTo>
                      <a:pt x="666" y="1314"/>
                    </a:lnTo>
                    <a:lnTo>
                      <a:pt x="776" y="1377"/>
                    </a:lnTo>
                    <a:lnTo>
                      <a:pt x="894" y="1429"/>
                    </a:lnTo>
                    <a:lnTo>
                      <a:pt x="1016" y="1464"/>
                    </a:lnTo>
                    <a:lnTo>
                      <a:pt x="1142" y="1488"/>
                    </a:lnTo>
                    <a:lnTo>
                      <a:pt x="1271" y="1495"/>
                    </a:lnTo>
                    <a:lnTo>
                      <a:pt x="1271" y="1163"/>
                    </a:lnTo>
                    <a:close/>
                  </a:path>
                </a:pathLst>
              </a:custGeom>
              <a:solidFill>
                <a:srgbClr val="33CC3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7850" name="Freeform 78"/>
              <p:cNvSpPr>
                <a:spLocks/>
              </p:cNvSpPr>
              <p:nvPr/>
            </p:nvSpPr>
            <p:spPr bwMode="auto">
              <a:xfrm>
                <a:off x="368" y="3639"/>
                <a:ext cx="669" cy="393"/>
              </a:xfrm>
              <a:custGeom>
                <a:avLst/>
                <a:gdLst>
                  <a:gd name="T0" fmla="*/ 0 w 1337"/>
                  <a:gd name="T1" fmla="*/ 0 h 1572"/>
                  <a:gd name="T2" fmla="*/ 1 w 1337"/>
                  <a:gd name="T3" fmla="*/ 0 h 1572"/>
                  <a:gd name="T4" fmla="*/ 1 w 1337"/>
                  <a:gd name="T5" fmla="*/ 0 h 1572"/>
                  <a:gd name="T6" fmla="*/ 1 w 1337"/>
                  <a:gd name="T7" fmla="*/ 0 h 1572"/>
                  <a:gd name="T8" fmla="*/ 1 w 1337"/>
                  <a:gd name="T9" fmla="*/ 0 h 1572"/>
                  <a:gd name="T10" fmla="*/ 1 w 1337"/>
                  <a:gd name="T11" fmla="*/ 0 h 1572"/>
                  <a:gd name="T12" fmla="*/ 1 w 1337"/>
                  <a:gd name="T13" fmla="*/ 0 h 1572"/>
                  <a:gd name="T14" fmla="*/ 1 w 1337"/>
                  <a:gd name="T15" fmla="*/ 0 h 1572"/>
                  <a:gd name="T16" fmla="*/ 1 w 1337"/>
                  <a:gd name="T17" fmla="*/ 0 h 1572"/>
                  <a:gd name="T18" fmla="*/ 1 w 1337"/>
                  <a:gd name="T19" fmla="*/ 0 h 1572"/>
                  <a:gd name="T20" fmla="*/ 2 w 1337"/>
                  <a:gd name="T21" fmla="*/ 0 h 1572"/>
                  <a:gd name="T22" fmla="*/ 2 w 1337"/>
                  <a:gd name="T23" fmla="*/ 0 h 1572"/>
                  <a:gd name="T24" fmla="*/ 2 w 1337"/>
                  <a:gd name="T25" fmla="*/ 0 h 1572"/>
                  <a:gd name="T26" fmla="*/ 2 w 1337"/>
                  <a:gd name="T27" fmla="*/ 0 h 1572"/>
                  <a:gd name="T28" fmla="*/ 3 w 1337"/>
                  <a:gd name="T29" fmla="*/ 0 h 1572"/>
                  <a:gd name="T30" fmla="*/ 3 w 1337"/>
                  <a:gd name="T31" fmla="*/ 0 h 1572"/>
                  <a:gd name="T32" fmla="*/ 3 w 1337"/>
                  <a:gd name="T33" fmla="*/ 0 h 1572"/>
                  <a:gd name="T34" fmla="*/ 3 w 1337"/>
                  <a:gd name="T35" fmla="*/ 0 h 1572"/>
                  <a:gd name="T36" fmla="*/ 3 w 1337"/>
                  <a:gd name="T37" fmla="*/ 0 h 1572"/>
                  <a:gd name="T38" fmla="*/ 3 w 1337"/>
                  <a:gd name="T39" fmla="*/ 0 h 1572"/>
                  <a:gd name="T40" fmla="*/ 2 w 1337"/>
                  <a:gd name="T41" fmla="*/ 0 h 1572"/>
                  <a:gd name="T42" fmla="*/ 2 w 1337"/>
                  <a:gd name="T43" fmla="*/ 0 h 1572"/>
                  <a:gd name="T44" fmla="*/ 2 w 1337"/>
                  <a:gd name="T45" fmla="*/ 0 h 1572"/>
                  <a:gd name="T46" fmla="*/ 2 w 1337"/>
                  <a:gd name="T47" fmla="*/ 0 h 1572"/>
                  <a:gd name="T48" fmla="*/ 2 w 1337"/>
                  <a:gd name="T49" fmla="*/ 0 h 1572"/>
                  <a:gd name="T50" fmla="*/ 1 w 1337"/>
                  <a:gd name="T51" fmla="*/ 0 h 1572"/>
                  <a:gd name="T52" fmla="*/ 1 w 1337"/>
                  <a:gd name="T53" fmla="*/ 0 h 1572"/>
                  <a:gd name="T54" fmla="*/ 1 w 1337"/>
                  <a:gd name="T55" fmla="*/ 0 h 1572"/>
                  <a:gd name="T56" fmla="*/ 1 w 1337"/>
                  <a:gd name="T57" fmla="*/ 0 h 1572"/>
                  <a:gd name="T58" fmla="*/ 1 w 1337"/>
                  <a:gd name="T59" fmla="*/ 0 h 1572"/>
                  <a:gd name="T60" fmla="*/ 1 w 1337"/>
                  <a:gd name="T61" fmla="*/ 0 h 1572"/>
                  <a:gd name="T62" fmla="*/ 1 w 1337"/>
                  <a:gd name="T63" fmla="*/ 0 h 1572"/>
                  <a:gd name="T64" fmla="*/ 1 w 1337"/>
                  <a:gd name="T65" fmla="*/ 0 h 1572"/>
                  <a:gd name="T66" fmla="*/ 1 w 1337"/>
                  <a:gd name="T67" fmla="*/ 0 h 1572"/>
                  <a:gd name="T68" fmla="*/ 0 w 1337"/>
                  <a:gd name="T69" fmla="*/ 0 h 157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337"/>
                  <a:gd name="T106" fmla="*/ 0 h 1572"/>
                  <a:gd name="T107" fmla="*/ 1337 w 1337"/>
                  <a:gd name="T108" fmla="*/ 1572 h 157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337" h="1572">
                    <a:moveTo>
                      <a:pt x="0" y="0"/>
                    </a:moveTo>
                    <a:lnTo>
                      <a:pt x="6" y="160"/>
                    </a:lnTo>
                    <a:lnTo>
                      <a:pt x="26" y="316"/>
                    </a:lnTo>
                    <a:lnTo>
                      <a:pt x="61" y="468"/>
                    </a:lnTo>
                    <a:lnTo>
                      <a:pt x="106" y="612"/>
                    </a:lnTo>
                    <a:lnTo>
                      <a:pt x="161" y="749"/>
                    </a:lnTo>
                    <a:lnTo>
                      <a:pt x="228" y="879"/>
                    </a:lnTo>
                    <a:lnTo>
                      <a:pt x="305" y="999"/>
                    </a:lnTo>
                    <a:lnTo>
                      <a:pt x="391" y="1112"/>
                    </a:lnTo>
                    <a:lnTo>
                      <a:pt x="487" y="1213"/>
                    </a:lnTo>
                    <a:lnTo>
                      <a:pt x="589" y="1304"/>
                    </a:lnTo>
                    <a:lnTo>
                      <a:pt x="700" y="1382"/>
                    </a:lnTo>
                    <a:lnTo>
                      <a:pt x="816" y="1447"/>
                    </a:lnTo>
                    <a:lnTo>
                      <a:pt x="939" y="1500"/>
                    </a:lnTo>
                    <a:lnTo>
                      <a:pt x="1068" y="1541"/>
                    </a:lnTo>
                    <a:lnTo>
                      <a:pt x="1201" y="1565"/>
                    </a:lnTo>
                    <a:lnTo>
                      <a:pt x="1337" y="1572"/>
                    </a:lnTo>
                    <a:lnTo>
                      <a:pt x="1337" y="1464"/>
                    </a:lnTo>
                    <a:lnTo>
                      <a:pt x="1209" y="1455"/>
                    </a:lnTo>
                    <a:lnTo>
                      <a:pt x="1084" y="1435"/>
                    </a:lnTo>
                    <a:lnTo>
                      <a:pt x="965" y="1398"/>
                    </a:lnTo>
                    <a:lnTo>
                      <a:pt x="852" y="1348"/>
                    </a:lnTo>
                    <a:lnTo>
                      <a:pt x="742" y="1286"/>
                    </a:lnTo>
                    <a:lnTo>
                      <a:pt x="641" y="1214"/>
                    </a:lnTo>
                    <a:lnTo>
                      <a:pt x="544" y="1130"/>
                    </a:lnTo>
                    <a:lnTo>
                      <a:pt x="456" y="1035"/>
                    </a:lnTo>
                    <a:lnTo>
                      <a:pt x="376" y="931"/>
                    </a:lnTo>
                    <a:lnTo>
                      <a:pt x="304" y="817"/>
                    </a:lnTo>
                    <a:lnTo>
                      <a:pt x="243" y="698"/>
                    </a:lnTo>
                    <a:lnTo>
                      <a:pt x="189" y="570"/>
                    </a:lnTo>
                    <a:lnTo>
                      <a:pt x="148" y="436"/>
                    </a:lnTo>
                    <a:lnTo>
                      <a:pt x="116" y="297"/>
                    </a:lnTo>
                    <a:lnTo>
                      <a:pt x="98" y="149"/>
                    </a:lnTo>
                    <a:lnTo>
                      <a:pt x="92" y="0"/>
                    </a:lnTo>
                    <a:lnTo>
                      <a:pt x="0" y="0"/>
                    </a:lnTo>
                    <a:close/>
                  </a:path>
                </a:pathLst>
              </a:custGeom>
              <a:solidFill>
                <a:srgbClr val="33CC3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7851" name="Freeform 79"/>
              <p:cNvSpPr>
                <a:spLocks/>
              </p:cNvSpPr>
              <p:nvPr/>
            </p:nvSpPr>
            <p:spPr bwMode="auto">
              <a:xfrm>
                <a:off x="17" y="3423"/>
                <a:ext cx="889" cy="527"/>
              </a:xfrm>
              <a:custGeom>
                <a:avLst/>
                <a:gdLst>
                  <a:gd name="T0" fmla="*/ 39 w 1272"/>
                  <a:gd name="T1" fmla="*/ 0 h 1495"/>
                  <a:gd name="T2" fmla="*/ 39 w 1272"/>
                  <a:gd name="T3" fmla="*/ 0 h 1495"/>
                  <a:gd name="T4" fmla="*/ 38 w 1272"/>
                  <a:gd name="T5" fmla="*/ 0 h 1495"/>
                  <a:gd name="T6" fmla="*/ 38 w 1272"/>
                  <a:gd name="T7" fmla="*/ 0 h 1495"/>
                  <a:gd name="T8" fmla="*/ 36 w 1272"/>
                  <a:gd name="T9" fmla="*/ 0 h 1495"/>
                  <a:gd name="T10" fmla="*/ 35 w 1272"/>
                  <a:gd name="T11" fmla="*/ 0 h 1495"/>
                  <a:gd name="T12" fmla="*/ 33 w 1272"/>
                  <a:gd name="T13" fmla="*/ 0 h 1495"/>
                  <a:gd name="T14" fmla="*/ 30 w 1272"/>
                  <a:gd name="T15" fmla="*/ 0 h 1495"/>
                  <a:gd name="T16" fmla="*/ 28 w 1272"/>
                  <a:gd name="T17" fmla="*/ 0 h 1495"/>
                  <a:gd name="T18" fmla="*/ 25 w 1272"/>
                  <a:gd name="T19" fmla="*/ 0 h 1495"/>
                  <a:gd name="T20" fmla="*/ 22 w 1272"/>
                  <a:gd name="T21" fmla="*/ 0 h 1495"/>
                  <a:gd name="T22" fmla="*/ 19 w 1272"/>
                  <a:gd name="T23" fmla="*/ 0 h 1495"/>
                  <a:gd name="T24" fmla="*/ 15 w 1272"/>
                  <a:gd name="T25" fmla="*/ 0 h 1495"/>
                  <a:gd name="T26" fmla="*/ 12 w 1272"/>
                  <a:gd name="T27" fmla="*/ 0 h 1495"/>
                  <a:gd name="T28" fmla="*/ 8 w 1272"/>
                  <a:gd name="T29" fmla="*/ 0 h 1495"/>
                  <a:gd name="T30" fmla="*/ 4 w 1272"/>
                  <a:gd name="T31" fmla="*/ 0 h 1495"/>
                  <a:gd name="T32" fmla="*/ 0 w 1272"/>
                  <a:gd name="T33" fmla="*/ 0 h 1495"/>
                  <a:gd name="T34" fmla="*/ 0 w 1272"/>
                  <a:gd name="T35" fmla="*/ 0 h 1495"/>
                  <a:gd name="T36" fmla="*/ 5 w 1272"/>
                  <a:gd name="T37" fmla="*/ 0 h 1495"/>
                  <a:gd name="T38" fmla="*/ 10 w 1272"/>
                  <a:gd name="T39" fmla="*/ 0 h 1495"/>
                  <a:gd name="T40" fmla="*/ 15 w 1272"/>
                  <a:gd name="T41" fmla="*/ 0 h 1495"/>
                  <a:gd name="T42" fmla="*/ 20 w 1272"/>
                  <a:gd name="T43" fmla="*/ 0 h 1495"/>
                  <a:gd name="T44" fmla="*/ 24 w 1272"/>
                  <a:gd name="T45" fmla="*/ 0 h 1495"/>
                  <a:gd name="T46" fmla="*/ 29 w 1272"/>
                  <a:gd name="T47" fmla="*/ 0 h 1495"/>
                  <a:gd name="T48" fmla="*/ 32 w 1272"/>
                  <a:gd name="T49" fmla="*/ 0 h 1495"/>
                  <a:gd name="T50" fmla="*/ 36 w 1272"/>
                  <a:gd name="T51" fmla="*/ 0 h 1495"/>
                  <a:gd name="T52" fmla="*/ 39 w 1272"/>
                  <a:gd name="T53" fmla="*/ 0 h 1495"/>
                  <a:gd name="T54" fmla="*/ 42 w 1272"/>
                  <a:gd name="T55" fmla="*/ 0 h 1495"/>
                  <a:gd name="T56" fmla="*/ 45 w 1272"/>
                  <a:gd name="T57" fmla="*/ 0 h 1495"/>
                  <a:gd name="T58" fmla="*/ 47 w 1272"/>
                  <a:gd name="T59" fmla="*/ 0 h 1495"/>
                  <a:gd name="T60" fmla="*/ 48 w 1272"/>
                  <a:gd name="T61" fmla="*/ 0 h 1495"/>
                  <a:gd name="T62" fmla="*/ 50 w 1272"/>
                  <a:gd name="T63" fmla="*/ 0 h 1495"/>
                  <a:gd name="T64" fmla="*/ 50 w 1272"/>
                  <a:gd name="T65" fmla="*/ 0 h 1495"/>
                  <a:gd name="T66" fmla="*/ 50 w 1272"/>
                  <a:gd name="T67" fmla="*/ 0 h 1495"/>
                  <a:gd name="T68" fmla="*/ 39 w 1272"/>
                  <a:gd name="T69" fmla="*/ 0 h 149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72"/>
                  <a:gd name="T106" fmla="*/ 0 h 1495"/>
                  <a:gd name="T107" fmla="*/ 1272 w 1272"/>
                  <a:gd name="T108" fmla="*/ 1495 h 149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72" h="1495">
                    <a:moveTo>
                      <a:pt x="989" y="0"/>
                    </a:moveTo>
                    <a:lnTo>
                      <a:pt x="984" y="121"/>
                    </a:lnTo>
                    <a:lnTo>
                      <a:pt x="969" y="236"/>
                    </a:lnTo>
                    <a:lnTo>
                      <a:pt x="945" y="348"/>
                    </a:lnTo>
                    <a:lnTo>
                      <a:pt x="913" y="452"/>
                    </a:lnTo>
                    <a:lnTo>
                      <a:pt x="871" y="554"/>
                    </a:lnTo>
                    <a:lnTo>
                      <a:pt x="820" y="650"/>
                    </a:lnTo>
                    <a:lnTo>
                      <a:pt x="764" y="742"/>
                    </a:lnTo>
                    <a:lnTo>
                      <a:pt x="700" y="823"/>
                    </a:lnTo>
                    <a:lnTo>
                      <a:pt x="632" y="897"/>
                    </a:lnTo>
                    <a:lnTo>
                      <a:pt x="553" y="964"/>
                    </a:lnTo>
                    <a:lnTo>
                      <a:pt x="472" y="1023"/>
                    </a:lnTo>
                    <a:lnTo>
                      <a:pt x="385" y="1072"/>
                    </a:lnTo>
                    <a:lnTo>
                      <a:pt x="295" y="1111"/>
                    </a:lnTo>
                    <a:lnTo>
                      <a:pt x="201" y="1139"/>
                    </a:lnTo>
                    <a:lnTo>
                      <a:pt x="102" y="1157"/>
                    </a:lnTo>
                    <a:lnTo>
                      <a:pt x="0" y="1162"/>
                    </a:lnTo>
                    <a:lnTo>
                      <a:pt x="0" y="1495"/>
                    </a:lnTo>
                    <a:lnTo>
                      <a:pt x="130" y="1487"/>
                    </a:lnTo>
                    <a:lnTo>
                      <a:pt x="254" y="1463"/>
                    </a:lnTo>
                    <a:lnTo>
                      <a:pt x="377" y="1428"/>
                    </a:lnTo>
                    <a:lnTo>
                      <a:pt x="493" y="1376"/>
                    </a:lnTo>
                    <a:lnTo>
                      <a:pt x="605" y="1314"/>
                    </a:lnTo>
                    <a:lnTo>
                      <a:pt x="711" y="1239"/>
                    </a:lnTo>
                    <a:lnTo>
                      <a:pt x="807" y="1153"/>
                    </a:lnTo>
                    <a:lnTo>
                      <a:pt x="899" y="1057"/>
                    </a:lnTo>
                    <a:lnTo>
                      <a:pt x="980" y="950"/>
                    </a:lnTo>
                    <a:lnTo>
                      <a:pt x="1054" y="837"/>
                    </a:lnTo>
                    <a:lnTo>
                      <a:pt x="1117" y="712"/>
                    </a:lnTo>
                    <a:lnTo>
                      <a:pt x="1171" y="581"/>
                    </a:lnTo>
                    <a:lnTo>
                      <a:pt x="1214" y="444"/>
                    </a:lnTo>
                    <a:lnTo>
                      <a:pt x="1244" y="300"/>
                    </a:lnTo>
                    <a:lnTo>
                      <a:pt x="1264" y="152"/>
                    </a:lnTo>
                    <a:lnTo>
                      <a:pt x="1272" y="0"/>
                    </a:lnTo>
                    <a:lnTo>
                      <a:pt x="989"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7852" name="Freeform 80"/>
              <p:cNvSpPr>
                <a:spLocks/>
              </p:cNvSpPr>
              <p:nvPr/>
            </p:nvSpPr>
            <p:spPr bwMode="auto">
              <a:xfrm>
                <a:off x="17" y="3423"/>
                <a:ext cx="937" cy="554"/>
              </a:xfrm>
              <a:custGeom>
                <a:avLst/>
                <a:gdLst>
                  <a:gd name="T0" fmla="*/ 0 w 1338"/>
                  <a:gd name="T1" fmla="*/ 0 h 1572"/>
                  <a:gd name="T2" fmla="*/ 6 w 1338"/>
                  <a:gd name="T3" fmla="*/ 0 h 1572"/>
                  <a:gd name="T4" fmla="*/ 11 w 1338"/>
                  <a:gd name="T5" fmla="*/ 0 h 1572"/>
                  <a:gd name="T6" fmla="*/ 16 w 1338"/>
                  <a:gd name="T7" fmla="*/ 0 h 1572"/>
                  <a:gd name="T8" fmla="*/ 21 w 1338"/>
                  <a:gd name="T9" fmla="*/ 0 h 1572"/>
                  <a:gd name="T10" fmla="*/ 26 w 1338"/>
                  <a:gd name="T11" fmla="*/ 0 h 1572"/>
                  <a:gd name="T12" fmla="*/ 30 w 1338"/>
                  <a:gd name="T13" fmla="*/ 0 h 1572"/>
                  <a:gd name="T14" fmla="*/ 34 w 1338"/>
                  <a:gd name="T15" fmla="*/ 0 h 1572"/>
                  <a:gd name="T16" fmla="*/ 39 w 1338"/>
                  <a:gd name="T17" fmla="*/ 0 h 1572"/>
                  <a:gd name="T18" fmla="*/ 42 w 1338"/>
                  <a:gd name="T19" fmla="*/ 0 h 1572"/>
                  <a:gd name="T20" fmla="*/ 45 w 1338"/>
                  <a:gd name="T21" fmla="*/ 0 h 1572"/>
                  <a:gd name="T22" fmla="*/ 48 w 1338"/>
                  <a:gd name="T23" fmla="*/ 0 h 1572"/>
                  <a:gd name="T24" fmla="*/ 50 w 1338"/>
                  <a:gd name="T25" fmla="*/ 0 h 1572"/>
                  <a:gd name="T26" fmla="*/ 52 w 1338"/>
                  <a:gd name="T27" fmla="*/ 0 h 1572"/>
                  <a:gd name="T28" fmla="*/ 53 w 1338"/>
                  <a:gd name="T29" fmla="*/ 0 h 1572"/>
                  <a:gd name="T30" fmla="*/ 54 w 1338"/>
                  <a:gd name="T31" fmla="*/ 0 h 1572"/>
                  <a:gd name="T32" fmla="*/ 55 w 1338"/>
                  <a:gd name="T33" fmla="*/ 0 h 1572"/>
                  <a:gd name="T34" fmla="*/ 50 w 1338"/>
                  <a:gd name="T35" fmla="*/ 0 h 1572"/>
                  <a:gd name="T36" fmla="*/ 50 w 1338"/>
                  <a:gd name="T37" fmla="*/ 0 h 1572"/>
                  <a:gd name="T38" fmla="*/ 50 w 1338"/>
                  <a:gd name="T39" fmla="*/ 0 h 1572"/>
                  <a:gd name="T40" fmla="*/ 48 w 1338"/>
                  <a:gd name="T41" fmla="*/ 0 h 1572"/>
                  <a:gd name="T42" fmla="*/ 47 w 1338"/>
                  <a:gd name="T43" fmla="*/ 0 h 1572"/>
                  <a:gd name="T44" fmla="*/ 44 w 1338"/>
                  <a:gd name="T45" fmla="*/ 0 h 1572"/>
                  <a:gd name="T46" fmla="*/ 42 w 1338"/>
                  <a:gd name="T47" fmla="*/ 0 h 1572"/>
                  <a:gd name="T48" fmla="*/ 39 w 1338"/>
                  <a:gd name="T49" fmla="*/ 0 h 1572"/>
                  <a:gd name="T50" fmla="*/ 36 w 1338"/>
                  <a:gd name="T51" fmla="*/ 0 h 1572"/>
                  <a:gd name="T52" fmla="*/ 32 w 1338"/>
                  <a:gd name="T53" fmla="*/ 0 h 1572"/>
                  <a:gd name="T54" fmla="*/ 29 w 1338"/>
                  <a:gd name="T55" fmla="*/ 0 h 1572"/>
                  <a:gd name="T56" fmla="*/ 24 w 1338"/>
                  <a:gd name="T57" fmla="*/ 0 h 1572"/>
                  <a:gd name="T58" fmla="*/ 20 w 1338"/>
                  <a:gd name="T59" fmla="*/ 0 h 1572"/>
                  <a:gd name="T60" fmla="*/ 15 w 1338"/>
                  <a:gd name="T61" fmla="*/ 0 h 1572"/>
                  <a:gd name="T62" fmla="*/ 11 w 1338"/>
                  <a:gd name="T63" fmla="*/ 0 h 1572"/>
                  <a:gd name="T64" fmla="*/ 6 w 1338"/>
                  <a:gd name="T65" fmla="*/ 0 h 1572"/>
                  <a:gd name="T66" fmla="*/ 0 w 1338"/>
                  <a:gd name="T67" fmla="*/ 0 h 1572"/>
                  <a:gd name="T68" fmla="*/ 0 w 1338"/>
                  <a:gd name="T69" fmla="*/ 0 h 157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338"/>
                  <a:gd name="T106" fmla="*/ 0 h 1572"/>
                  <a:gd name="T107" fmla="*/ 1338 w 1338"/>
                  <a:gd name="T108" fmla="*/ 1572 h 157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338" h="1572">
                    <a:moveTo>
                      <a:pt x="0" y="1572"/>
                    </a:moveTo>
                    <a:lnTo>
                      <a:pt x="137" y="1564"/>
                    </a:lnTo>
                    <a:lnTo>
                      <a:pt x="271" y="1540"/>
                    </a:lnTo>
                    <a:lnTo>
                      <a:pt x="399" y="1501"/>
                    </a:lnTo>
                    <a:lnTo>
                      <a:pt x="521" y="1448"/>
                    </a:lnTo>
                    <a:lnTo>
                      <a:pt x="638" y="1382"/>
                    </a:lnTo>
                    <a:lnTo>
                      <a:pt x="749" y="1304"/>
                    </a:lnTo>
                    <a:lnTo>
                      <a:pt x="850" y="1213"/>
                    </a:lnTo>
                    <a:lnTo>
                      <a:pt x="947" y="1112"/>
                    </a:lnTo>
                    <a:lnTo>
                      <a:pt x="1033" y="999"/>
                    </a:lnTo>
                    <a:lnTo>
                      <a:pt x="1110" y="879"/>
                    </a:lnTo>
                    <a:lnTo>
                      <a:pt x="1176" y="749"/>
                    </a:lnTo>
                    <a:lnTo>
                      <a:pt x="1232" y="612"/>
                    </a:lnTo>
                    <a:lnTo>
                      <a:pt x="1277" y="468"/>
                    </a:lnTo>
                    <a:lnTo>
                      <a:pt x="1311" y="316"/>
                    </a:lnTo>
                    <a:lnTo>
                      <a:pt x="1332" y="160"/>
                    </a:lnTo>
                    <a:lnTo>
                      <a:pt x="1338" y="0"/>
                    </a:lnTo>
                    <a:lnTo>
                      <a:pt x="1246" y="0"/>
                    </a:lnTo>
                    <a:lnTo>
                      <a:pt x="1240" y="150"/>
                    </a:lnTo>
                    <a:lnTo>
                      <a:pt x="1221" y="297"/>
                    </a:lnTo>
                    <a:lnTo>
                      <a:pt x="1190" y="436"/>
                    </a:lnTo>
                    <a:lnTo>
                      <a:pt x="1148" y="571"/>
                    </a:lnTo>
                    <a:lnTo>
                      <a:pt x="1095" y="698"/>
                    </a:lnTo>
                    <a:lnTo>
                      <a:pt x="1034" y="818"/>
                    </a:lnTo>
                    <a:lnTo>
                      <a:pt x="962" y="931"/>
                    </a:lnTo>
                    <a:lnTo>
                      <a:pt x="882" y="1036"/>
                    </a:lnTo>
                    <a:lnTo>
                      <a:pt x="794" y="1130"/>
                    </a:lnTo>
                    <a:lnTo>
                      <a:pt x="697" y="1215"/>
                    </a:lnTo>
                    <a:lnTo>
                      <a:pt x="595" y="1286"/>
                    </a:lnTo>
                    <a:lnTo>
                      <a:pt x="486" y="1348"/>
                    </a:lnTo>
                    <a:lnTo>
                      <a:pt x="372" y="1398"/>
                    </a:lnTo>
                    <a:lnTo>
                      <a:pt x="253" y="1435"/>
                    </a:lnTo>
                    <a:lnTo>
                      <a:pt x="129" y="1455"/>
                    </a:lnTo>
                    <a:lnTo>
                      <a:pt x="0" y="1464"/>
                    </a:lnTo>
                    <a:lnTo>
                      <a:pt x="0" y="157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7853" name="Freeform 81"/>
              <p:cNvSpPr>
                <a:spLocks/>
              </p:cNvSpPr>
              <p:nvPr/>
            </p:nvSpPr>
            <p:spPr bwMode="auto">
              <a:xfrm>
                <a:off x="17" y="3423"/>
                <a:ext cx="823" cy="488"/>
              </a:xfrm>
              <a:custGeom>
                <a:avLst/>
                <a:gdLst>
                  <a:gd name="T0" fmla="*/ 43 w 1176"/>
                  <a:gd name="T1" fmla="*/ 0 h 1383"/>
                  <a:gd name="T2" fmla="*/ 43 w 1176"/>
                  <a:gd name="T3" fmla="*/ 0 h 1383"/>
                  <a:gd name="T4" fmla="*/ 43 w 1176"/>
                  <a:gd name="T5" fmla="*/ 0 h 1383"/>
                  <a:gd name="T6" fmla="*/ 41 w 1176"/>
                  <a:gd name="T7" fmla="*/ 0 h 1383"/>
                  <a:gd name="T8" fmla="*/ 40 w 1176"/>
                  <a:gd name="T9" fmla="*/ 0 h 1383"/>
                  <a:gd name="T10" fmla="*/ 38 w 1176"/>
                  <a:gd name="T11" fmla="*/ 0 h 1383"/>
                  <a:gd name="T12" fmla="*/ 36 w 1176"/>
                  <a:gd name="T13" fmla="*/ 0 h 1383"/>
                  <a:gd name="T14" fmla="*/ 34 w 1176"/>
                  <a:gd name="T15" fmla="*/ 0 h 1383"/>
                  <a:gd name="T16" fmla="*/ 31 w 1176"/>
                  <a:gd name="T17" fmla="*/ 0 h 1383"/>
                  <a:gd name="T18" fmla="*/ 28 w 1176"/>
                  <a:gd name="T19" fmla="*/ 0 h 1383"/>
                  <a:gd name="T20" fmla="*/ 24 w 1176"/>
                  <a:gd name="T21" fmla="*/ 0 h 1383"/>
                  <a:gd name="T22" fmla="*/ 21 w 1176"/>
                  <a:gd name="T23" fmla="*/ 0 h 1383"/>
                  <a:gd name="T24" fmla="*/ 17 w 1176"/>
                  <a:gd name="T25" fmla="*/ 0 h 1383"/>
                  <a:gd name="T26" fmla="*/ 13 w 1176"/>
                  <a:gd name="T27" fmla="*/ 0 h 1383"/>
                  <a:gd name="T28" fmla="*/ 9 w 1176"/>
                  <a:gd name="T29" fmla="*/ 0 h 1383"/>
                  <a:gd name="T30" fmla="*/ 4 w 1176"/>
                  <a:gd name="T31" fmla="*/ 0 h 1383"/>
                  <a:gd name="T32" fmla="*/ 0 w 1176"/>
                  <a:gd name="T33" fmla="*/ 0 h 1383"/>
                  <a:gd name="T34" fmla="*/ 0 w 1176"/>
                  <a:gd name="T35" fmla="*/ 0 h 1383"/>
                  <a:gd name="T36" fmla="*/ 5 w 1176"/>
                  <a:gd name="T37" fmla="*/ 0 h 1383"/>
                  <a:gd name="T38" fmla="*/ 9 w 1176"/>
                  <a:gd name="T39" fmla="*/ 0 h 1383"/>
                  <a:gd name="T40" fmla="*/ 14 w 1176"/>
                  <a:gd name="T41" fmla="*/ 0 h 1383"/>
                  <a:gd name="T42" fmla="*/ 19 w 1176"/>
                  <a:gd name="T43" fmla="*/ 0 h 1383"/>
                  <a:gd name="T44" fmla="*/ 22 w 1176"/>
                  <a:gd name="T45" fmla="*/ 0 h 1383"/>
                  <a:gd name="T46" fmla="*/ 27 w 1176"/>
                  <a:gd name="T47" fmla="*/ 0 h 1383"/>
                  <a:gd name="T48" fmla="*/ 30 w 1176"/>
                  <a:gd name="T49" fmla="*/ 0 h 1383"/>
                  <a:gd name="T50" fmla="*/ 34 w 1176"/>
                  <a:gd name="T51" fmla="*/ 0 h 1383"/>
                  <a:gd name="T52" fmla="*/ 36 w 1176"/>
                  <a:gd name="T53" fmla="*/ 0 h 1383"/>
                  <a:gd name="T54" fmla="*/ 39 w 1176"/>
                  <a:gd name="T55" fmla="*/ 0 h 1383"/>
                  <a:gd name="T56" fmla="*/ 41 w 1176"/>
                  <a:gd name="T57" fmla="*/ 0 h 1383"/>
                  <a:gd name="T58" fmla="*/ 43 w 1176"/>
                  <a:gd name="T59" fmla="*/ 0 h 1383"/>
                  <a:gd name="T60" fmla="*/ 45 w 1176"/>
                  <a:gd name="T61" fmla="*/ 0 h 1383"/>
                  <a:gd name="T62" fmla="*/ 46 w 1176"/>
                  <a:gd name="T63" fmla="*/ 0 h 1383"/>
                  <a:gd name="T64" fmla="*/ 48 w 1176"/>
                  <a:gd name="T65" fmla="*/ 0 h 1383"/>
                  <a:gd name="T66" fmla="*/ 48 w 1176"/>
                  <a:gd name="T67" fmla="*/ 0 h 1383"/>
                  <a:gd name="T68" fmla="*/ 43 w 1176"/>
                  <a:gd name="T69" fmla="*/ 0 h 138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76"/>
                  <a:gd name="T106" fmla="*/ 0 h 1383"/>
                  <a:gd name="T107" fmla="*/ 1176 w 1176"/>
                  <a:gd name="T108" fmla="*/ 1383 h 138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76" h="1383">
                    <a:moveTo>
                      <a:pt x="1084" y="0"/>
                    </a:moveTo>
                    <a:lnTo>
                      <a:pt x="1079" y="131"/>
                    </a:lnTo>
                    <a:lnTo>
                      <a:pt x="1063" y="259"/>
                    </a:lnTo>
                    <a:lnTo>
                      <a:pt x="1037" y="379"/>
                    </a:lnTo>
                    <a:lnTo>
                      <a:pt x="999" y="496"/>
                    </a:lnTo>
                    <a:lnTo>
                      <a:pt x="953" y="607"/>
                    </a:lnTo>
                    <a:lnTo>
                      <a:pt x="900" y="713"/>
                    </a:lnTo>
                    <a:lnTo>
                      <a:pt x="837" y="811"/>
                    </a:lnTo>
                    <a:lnTo>
                      <a:pt x="768" y="901"/>
                    </a:lnTo>
                    <a:lnTo>
                      <a:pt x="692" y="984"/>
                    </a:lnTo>
                    <a:lnTo>
                      <a:pt x="607" y="1058"/>
                    </a:lnTo>
                    <a:lnTo>
                      <a:pt x="517" y="1120"/>
                    </a:lnTo>
                    <a:lnTo>
                      <a:pt x="423" y="1175"/>
                    </a:lnTo>
                    <a:lnTo>
                      <a:pt x="323" y="1220"/>
                    </a:lnTo>
                    <a:lnTo>
                      <a:pt x="220" y="1250"/>
                    </a:lnTo>
                    <a:lnTo>
                      <a:pt x="112" y="1269"/>
                    </a:lnTo>
                    <a:lnTo>
                      <a:pt x="0" y="1275"/>
                    </a:lnTo>
                    <a:lnTo>
                      <a:pt x="0" y="1383"/>
                    </a:lnTo>
                    <a:lnTo>
                      <a:pt x="120" y="1377"/>
                    </a:lnTo>
                    <a:lnTo>
                      <a:pt x="236" y="1354"/>
                    </a:lnTo>
                    <a:lnTo>
                      <a:pt x="350" y="1322"/>
                    </a:lnTo>
                    <a:lnTo>
                      <a:pt x="457" y="1275"/>
                    </a:lnTo>
                    <a:lnTo>
                      <a:pt x="561" y="1216"/>
                    </a:lnTo>
                    <a:lnTo>
                      <a:pt x="659" y="1148"/>
                    </a:lnTo>
                    <a:lnTo>
                      <a:pt x="749" y="1067"/>
                    </a:lnTo>
                    <a:lnTo>
                      <a:pt x="832" y="978"/>
                    </a:lnTo>
                    <a:lnTo>
                      <a:pt x="907" y="879"/>
                    </a:lnTo>
                    <a:lnTo>
                      <a:pt x="976" y="773"/>
                    </a:lnTo>
                    <a:lnTo>
                      <a:pt x="1035" y="659"/>
                    </a:lnTo>
                    <a:lnTo>
                      <a:pt x="1084" y="538"/>
                    </a:lnTo>
                    <a:lnTo>
                      <a:pt x="1124" y="411"/>
                    </a:lnTo>
                    <a:lnTo>
                      <a:pt x="1152" y="278"/>
                    </a:lnTo>
                    <a:lnTo>
                      <a:pt x="1171" y="141"/>
                    </a:lnTo>
                    <a:lnTo>
                      <a:pt x="1176" y="0"/>
                    </a:lnTo>
                    <a:lnTo>
                      <a:pt x="1084"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7854" name="Freeform 82"/>
              <p:cNvSpPr>
                <a:spLocks/>
              </p:cNvSpPr>
              <p:nvPr/>
            </p:nvSpPr>
            <p:spPr bwMode="auto">
              <a:xfrm>
                <a:off x="19" y="3416"/>
                <a:ext cx="708" cy="431"/>
              </a:xfrm>
              <a:custGeom>
                <a:avLst/>
                <a:gdLst>
                  <a:gd name="T0" fmla="*/ 37 w 1011"/>
                  <a:gd name="T1" fmla="*/ 0 h 1223"/>
                  <a:gd name="T2" fmla="*/ 37 w 1011"/>
                  <a:gd name="T3" fmla="*/ 0 h 1223"/>
                  <a:gd name="T4" fmla="*/ 36 w 1011"/>
                  <a:gd name="T5" fmla="*/ 0 h 1223"/>
                  <a:gd name="T6" fmla="*/ 36 w 1011"/>
                  <a:gd name="T7" fmla="*/ 0 h 1223"/>
                  <a:gd name="T8" fmla="*/ 34 w 1011"/>
                  <a:gd name="T9" fmla="*/ 0 h 1223"/>
                  <a:gd name="T10" fmla="*/ 33 w 1011"/>
                  <a:gd name="T11" fmla="*/ 0 h 1223"/>
                  <a:gd name="T12" fmla="*/ 31 w 1011"/>
                  <a:gd name="T13" fmla="*/ 0 h 1223"/>
                  <a:gd name="T14" fmla="*/ 29 w 1011"/>
                  <a:gd name="T15" fmla="*/ 0 h 1223"/>
                  <a:gd name="T16" fmla="*/ 26 w 1011"/>
                  <a:gd name="T17" fmla="*/ 0 h 1223"/>
                  <a:gd name="T18" fmla="*/ 24 w 1011"/>
                  <a:gd name="T19" fmla="*/ 0 h 1223"/>
                  <a:gd name="T20" fmla="*/ 20 w 1011"/>
                  <a:gd name="T21" fmla="*/ 0 h 1223"/>
                  <a:gd name="T22" fmla="*/ 18 w 1011"/>
                  <a:gd name="T23" fmla="*/ 0 h 1223"/>
                  <a:gd name="T24" fmla="*/ 14 w 1011"/>
                  <a:gd name="T25" fmla="*/ 0 h 1223"/>
                  <a:gd name="T26" fmla="*/ 11 w 1011"/>
                  <a:gd name="T27" fmla="*/ 0 h 1223"/>
                  <a:gd name="T28" fmla="*/ 8 w 1011"/>
                  <a:gd name="T29" fmla="*/ 0 h 1223"/>
                  <a:gd name="T30" fmla="*/ 4 w 1011"/>
                  <a:gd name="T31" fmla="*/ 0 h 1223"/>
                  <a:gd name="T32" fmla="*/ 0 w 1011"/>
                  <a:gd name="T33" fmla="*/ 0 h 1223"/>
                  <a:gd name="T34" fmla="*/ 0 w 1011"/>
                  <a:gd name="T35" fmla="*/ 0 h 1223"/>
                  <a:gd name="T36" fmla="*/ 4 w 1011"/>
                  <a:gd name="T37" fmla="*/ 0 h 1223"/>
                  <a:gd name="T38" fmla="*/ 8 w 1011"/>
                  <a:gd name="T39" fmla="*/ 0 h 1223"/>
                  <a:gd name="T40" fmla="*/ 13 w 1011"/>
                  <a:gd name="T41" fmla="*/ 0 h 1223"/>
                  <a:gd name="T42" fmla="*/ 16 w 1011"/>
                  <a:gd name="T43" fmla="*/ 0 h 1223"/>
                  <a:gd name="T44" fmla="*/ 20 w 1011"/>
                  <a:gd name="T45" fmla="*/ 0 h 1223"/>
                  <a:gd name="T46" fmla="*/ 23 w 1011"/>
                  <a:gd name="T47" fmla="*/ 0 h 1223"/>
                  <a:gd name="T48" fmla="*/ 26 w 1011"/>
                  <a:gd name="T49" fmla="*/ 0 h 1223"/>
                  <a:gd name="T50" fmla="*/ 29 w 1011"/>
                  <a:gd name="T51" fmla="*/ 0 h 1223"/>
                  <a:gd name="T52" fmla="*/ 32 w 1011"/>
                  <a:gd name="T53" fmla="*/ 0 h 1223"/>
                  <a:gd name="T54" fmla="*/ 34 w 1011"/>
                  <a:gd name="T55" fmla="*/ 0 h 1223"/>
                  <a:gd name="T56" fmla="*/ 36 w 1011"/>
                  <a:gd name="T57" fmla="*/ 0 h 1223"/>
                  <a:gd name="T58" fmla="*/ 38 w 1011"/>
                  <a:gd name="T59" fmla="*/ 0 h 1223"/>
                  <a:gd name="T60" fmla="*/ 39 w 1011"/>
                  <a:gd name="T61" fmla="*/ 0 h 1223"/>
                  <a:gd name="T62" fmla="*/ 40 w 1011"/>
                  <a:gd name="T63" fmla="*/ 0 h 1223"/>
                  <a:gd name="T64" fmla="*/ 41 w 1011"/>
                  <a:gd name="T65" fmla="*/ 0 h 1223"/>
                  <a:gd name="T66" fmla="*/ 41 w 1011"/>
                  <a:gd name="T67" fmla="*/ 0 h 1223"/>
                  <a:gd name="T68" fmla="*/ 37 w 1011"/>
                  <a:gd name="T69" fmla="*/ 0 h 122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11"/>
                  <a:gd name="T106" fmla="*/ 0 h 1223"/>
                  <a:gd name="T107" fmla="*/ 1011 w 1011"/>
                  <a:gd name="T108" fmla="*/ 1223 h 122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11" h="1223">
                    <a:moveTo>
                      <a:pt x="919" y="0"/>
                    </a:moveTo>
                    <a:lnTo>
                      <a:pt x="914" y="112"/>
                    </a:lnTo>
                    <a:lnTo>
                      <a:pt x="902" y="222"/>
                    </a:lnTo>
                    <a:lnTo>
                      <a:pt x="879" y="326"/>
                    </a:lnTo>
                    <a:lnTo>
                      <a:pt x="847" y="428"/>
                    </a:lnTo>
                    <a:lnTo>
                      <a:pt x="808" y="525"/>
                    </a:lnTo>
                    <a:lnTo>
                      <a:pt x="763" y="619"/>
                    </a:lnTo>
                    <a:lnTo>
                      <a:pt x="710" y="703"/>
                    </a:lnTo>
                    <a:lnTo>
                      <a:pt x="650" y="785"/>
                    </a:lnTo>
                    <a:lnTo>
                      <a:pt x="585" y="857"/>
                    </a:lnTo>
                    <a:lnTo>
                      <a:pt x="514" y="920"/>
                    </a:lnTo>
                    <a:lnTo>
                      <a:pt x="438" y="979"/>
                    </a:lnTo>
                    <a:lnTo>
                      <a:pt x="358" y="1026"/>
                    </a:lnTo>
                    <a:lnTo>
                      <a:pt x="274" y="1063"/>
                    </a:lnTo>
                    <a:lnTo>
                      <a:pt x="185" y="1092"/>
                    </a:lnTo>
                    <a:lnTo>
                      <a:pt x="94" y="1109"/>
                    </a:lnTo>
                    <a:lnTo>
                      <a:pt x="0" y="1115"/>
                    </a:lnTo>
                    <a:lnTo>
                      <a:pt x="0" y="1223"/>
                    </a:lnTo>
                    <a:lnTo>
                      <a:pt x="102" y="1217"/>
                    </a:lnTo>
                    <a:lnTo>
                      <a:pt x="204" y="1198"/>
                    </a:lnTo>
                    <a:lnTo>
                      <a:pt x="301" y="1167"/>
                    </a:lnTo>
                    <a:lnTo>
                      <a:pt x="393" y="1125"/>
                    </a:lnTo>
                    <a:lnTo>
                      <a:pt x="482" y="1072"/>
                    </a:lnTo>
                    <a:lnTo>
                      <a:pt x="566" y="1009"/>
                    </a:lnTo>
                    <a:lnTo>
                      <a:pt x="645" y="939"/>
                    </a:lnTo>
                    <a:lnTo>
                      <a:pt x="716" y="858"/>
                    </a:lnTo>
                    <a:lnTo>
                      <a:pt x="781" y="770"/>
                    </a:lnTo>
                    <a:lnTo>
                      <a:pt x="839" y="675"/>
                    </a:lnTo>
                    <a:lnTo>
                      <a:pt x="889" y="573"/>
                    </a:lnTo>
                    <a:lnTo>
                      <a:pt x="932" y="470"/>
                    </a:lnTo>
                    <a:lnTo>
                      <a:pt x="965" y="358"/>
                    </a:lnTo>
                    <a:lnTo>
                      <a:pt x="991" y="240"/>
                    </a:lnTo>
                    <a:lnTo>
                      <a:pt x="1006" y="121"/>
                    </a:lnTo>
                    <a:lnTo>
                      <a:pt x="1011" y="0"/>
                    </a:lnTo>
                    <a:lnTo>
                      <a:pt x="919"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77855" name="Picture 83" descr="POINTSTA"/>
              <p:cNvPicPr preferRelativeResize="0">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20" y="3912"/>
                <a:ext cx="366" cy="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56" name="Picture 84" descr="POINTSTA"/>
              <p:cNvPicPr preferRelativeResize="0">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68" y="3960"/>
                <a:ext cx="275" cy="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57" name="Picture 85" descr="POINTSTA"/>
              <p:cNvPicPr preferRelativeResize="0">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2" y="3654"/>
                <a:ext cx="366" cy="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58" name="Picture 86" descr="POINTSTA"/>
              <p:cNvPicPr preferRelativeResize="0">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32" y="3984"/>
                <a:ext cx="214" cy="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59" name="Freeform 87"/>
              <p:cNvSpPr>
                <a:spLocks/>
              </p:cNvSpPr>
              <p:nvPr/>
            </p:nvSpPr>
            <p:spPr bwMode="auto">
              <a:xfrm>
                <a:off x="164" y="3565"/>
                <a:ext cx="937" cy="554"/>
              </a:xfrm>
              <a:custGeom>
                <a:avLst/>
                <a:gdLst>
                  <a:gd name="T0" fmla="*/ 0 w 1337"/>
                  <a:gd name="T1" fmla="*/ 0 h 1572"/>
                  <a:gd name="T2" fmla="*/ 6 w 1337"/>
                  <a:gd name="T3" fmla="*/ 0 h 1572"/>
                  <a:gd name="T4" fmla="*/ 11 w 1337"/>
                  <a:gd name="T5" fmla="*/ 0 h 1572"/>
                  <a:gd name="T6" fmla="*/ 16 w 1337"/>
                  <a:gd name="T7" fmla="*/ 0 h 1572"/>
                  <a:gd name="T8" fmla="*/ 21 w 1337"/>
                  <a:gd name="T9" fmla="*/ 0 h 1572"/>
                  <a:gd name="T10" fmla="*/ 26 w 1337"/>
                  <a:gd name="T11" fmla="*/ 0 h 1572"/>
                  <a:gd name="T12" fmla="*/ 30 w 1337"/>
                  <a:gd name="T13" fmla="*/ 0 h 1572"/>
                  <a:gd name="T14" fmla="*/ 35 w 1337"/>
                  <a:gd name="T15" fmla="*/ 0 h 1572"/>
                  <a:gd name="T16" fmla="*/ 39 w 1337"/>
                  <a:gd name="T17" fmla="*/ 0 h 1572"/>
                  <a:gd name="T18" fmla="*/ 42 w 1337"/>
                  <a:gd name="T19" fmla="*/ 0 h 1572"/>
                  <a:gd name="T20" fmla="*/ 46 w 1337"/>
                  <a:gd name="T21" fmla="*/ 0 h 1572"/>
                  <a:gd name="T22" fmla="*/ 48 w 1337"/>
                  <a:gd name="T23" fmla="*/ 0 h 1572"/>
                  <a:gd name="T24" fmla="*/ 50 w 1337"/>
                  <a:gd name="T25" fmla="*/ 0 h 1572"/>
                  <a:gd name="T26" fmla="*/ 52 w 1337"/>
                  <a:gd name="T27" fmla="*/ 0 h 1572"/>
                  <a:gd name="T28" fmla="*/ 53 w 1337"/>
                  <a:gd name="T29" fmla="*/ 0 h 1572"/>
                  <a:gd name="T30" fmla="*/ 55 w 1337"/>
                  <a:gd name="T31" fmla="*/ 0 h 1572"/>
                  <a:gd name="T32" fmla="*/ 55 w 1337"/>
                  <a:gd name="T33" fmla="*/ 0 h 1572"/>
                  <a:gd name="T34" fmla="*/ 51 w 1337"/>
                  <a:gd name="T35" fmla="*/ 0 h 1572"/>
                  <a:gd name="T36" fmla="*/ 50 w 1337"/>
                  <a:gd name="T37" fmla="*/ 0 h 1572"/>
                  <a:gd name="T38" fmla="*/ 50 w 1337"/>
                  <a:gd name="T39" fmla="*/ 0 h 1572"/>
                  <a:gd name="T40" fmla="*/ 48 w 1337"/>
                  <a:gd name="T41" fmla="*/ 0 h 1572"/>
                  <a:gd name="T42" fmla="*/ 47 w 1337"/>
                  <a:gd name="T43" fmla="*/ 0 h 1572"/>
                  <a:gd name="T44" fmla="*/ 45 w 1337"/>
                  <a:gd name="T45" fmla="*/ 0 h 1572"/>
                  <a:gd name="T46" fmla="*/ 42 w 1337"/>
                  <a:gd name="T47" fmla="*/ 0 h 1572"/>
                  <a:gd name="T48" fmla="*/ 39 w 1337"/>
                  <a:gd name="T49" fmla="*/ 0 h 1572"/>
                  <a:gd name="T50" fmla="*/ 36 w 1337"/>
                  <a:gd name="T51" fmla="*/ 0 h 1572"/>
                  <a:gd name="T52" fmla="*/ 32 w 1337"/>
                  <a:gd name="T53" fmla="*/ 0 h 1572"/>
                  <a:gd name="T54" fmla="*/ 29 w 1337"/>
                  <a:gd name="T55" fmla="*/ 0 h 1572"/>
                  <a:gd name="T56" fmla="*/ 25 w 1337"/>
                  <a:gd name="T57" fmla="*/ 0 h 1572"/>
                  <a:gd name="T58" fmla="*/ 20 w 1337"/>
                  <a:gd name="T59" fmla="*/ 0 h 1572"/>
                  <a:gd name="T60" fmla="*/ 15 w 1337"/>
                  <a:gd name="T61" fmla="*/ 0 h 1572"/>
                  <a:gd name="T62" fmla="*/ 11 w 1337"/>
                  <a:gd name="T63" fmla="*/ 0 h 1572"/>
                  <a:gd name="T64" fmla="*/ 6 w 1337"/>
                  <a:gd name="T65" fmla="*/ 0 h 1572"/>
                  <a:gd name="T66" fmla="*/ 0 w 1337"/>
                  <a:gd name="T67" fmla="*/ 0 h 1572"/>
                  <a:gd name="T68" fmla="*/ 0 w 1337"/>
                  <a:gd name="T69" fmla="*/ 0 h 157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337"/>
                  <a:gd name="T106" fmla="*/ 0 h 1572"/>
                  <a:gd name="T107" fmla="*/ 1337 w 1337"/>
                  <a:gd name="T108" fmla="*/ 1572 h 157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337" h="1572">
                    <a:moveTo>
                      <a:pt x="0" y="1572"/>
                    </a:moveTo>
                    <a:lnTo>
                      <a:pt x="136" y="1565"/>
                    </a:lnTo>
                    <a:lnTo>
                      <a:pt x="269" y="1541"/>
                    </a:lnTo>
                    <a:lnTo>
                      <a:pt x="398" y="1500"/>
                    </a:lnTo>
                    <a:lnTo>
                      <a:pt x="521" y="1447"/>
                    </a:lnTo>
                    <a:lnTo>
                      <a:pt x="637" y="1382"/>
                    </a:lnTo>
                    <a:lnTo>
                      <a:pt x="748" y="1304"/>
                    </a:lnTo>
                    <a:lnTo>
                      <a:pt x="850" y="1213"/>
                    </a:lnTo>
                    <a:lnTo>
                      <a:pt x="946" y="1112"/>
                    </a:lnTo>
                    <a:lnTo>
                      <a:pt x="1032" y="999"/>
                    </a:lnTo>
                    <a:lnTo>
                      <a:pt x="1109" y="879"/>
                    </a:lnTo>
                    <a:lnTo>
                      <a:pt x="1176" y="749"/>
                    </a:lnTo>
                    <a:lnTo>
                      <a:pt x="1231" y="612"/>
                    </a:lnTo>
                    <a:lnTo>
                      <a:pt x="1276" y="468"/>
                    </a:lnTo>
                    <a:lnTo>
                      <a:pt x="1311" y="316"/>
                    </a:lnTo>
                    <a:lnTo>
                      <a:pt x="1331" y="160"/>
                    </a:lnTo>
                    <a:lnTo>
                      <a:pt x="1337" y="0"/>
                    </a:lnTo>
                    <a:lnTo>
                      <a:pt x="1245" y="0"/>
                    </a:lnTo>
                    <a:lnTo>
                      <a:pt x="1238" y="149"/>
                    </a:lnTo>
                    <a:lnTo>
                      <a:pt x="1221" y="297"/>
                    </a:lnTo>
                    <a:lnTo>
                      <a:pt x="1189" y="436"/>
                    </a:lnTo>
                    <a:lnTo>
                      <a:pt x="1148" y="570"/>
                    </a:lnTo>
                    <a:lnTo>
                      <a:pt x="1094" y="698"/>
                    </a:lnTo>
                    <a:lnTo>
                      <a:pt x="1033" y="817"/>
                    </a:lnTo>
                    <a:lnTo>
                      <a:pt x="961" y="931"/>
                    </a:lnTo>
                    <a:lnTo>
                      <a:pt x="881" y="1035"/>
                    </a:lnTo>
                    <a:lnTo>
                      <a:pt x="793" y="1130"/>
                    </a:lnTo>
                    <a:lnTo>
                      <a:pt x="696" y="1214"/>
                    </a:lnTo>
                    <a:lnTo>
                      <a:pt x="594" y="1286"/>
                    </a:lnTo>
                    <a:lnTo>
                      <a:pt x="485" y="1348"/>
                    </a:lnTo>
                    <a:lnTo>
                      <a:pt x="372" y="1398"/>
                    </a:lnTo>
                    <a:lnTo>
                      <a:pt x="253" y="1435"/>
                    </a:lnTo>
                    <a:lnTo>
                      <a:pt x="128" y="1455"/>
                    </a:lnTo>
                    <a:lnTo>
                      <a:pt x="0" y="1464"/>
                    </a:lnTo>
                    <a:lnTo>
                      <a:pt x="0" y="157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7860" name="Freeform 88"/>
              <p:cNvSpPr>
                <a:spLocks/>
              </p:cNvSpPr>
              <p:nvPr/>
            </p:nvSpPr>
            <p:spPr bwMode="auto">
              <a:xfrm>
                <a:off x="164" y="3565"/>
                <a:ext cx="824" cy="488"/>
              </a:xfrm>
              <a:custGeom>
                <a:avLst/>
                <a:gdLst>
                  <a:gd name="T0" fmla="*/ 44 w 1176"/>
                  <a:gd name="T1" fmla="*/ 0 h 1382"/>
                  <a:gd name="T2" fmla="*/ 44 w 1176"/>
                  <a:gd name="T3" fmla="*/ 0 h 1382"/>
                  <a:gd name="T4" fmla="*/ 43 w 1176"/>
                  <a:gd name="T5" fmla="*/ 0 h 1382"/>
                  <a:gd name="T6" fmla="*/ 42 w 1176"/>
                  <a:gd name="T7" fmla="*/ 0 h 1382"/>
                  <a:gd name="T8" fmla="*/ 41 w 1176"/>
                  <a:gd name="T9" fmla="*/ 0 h 1382"/>
                  <a:gd name="T10" fmla="*/ 39 w 1176"/>
                  <a:gd name="T11" fmla="*/ 0 h 1382"/>
                  <a:gd name="T12" fmla="*/ 37 w 1176"/>
                  <a:gd name="T13" fmla="*/ 0 h 1382"/>
                  <a:gd name="T14" fmla="*/ 34 w 1176"/>
                  <a:gd name="T15" fmla="*/ 0 h 1382"/>
                  <a:gd name="T16" fmla="*/ 31 w 1176"/>
                  <a:gd name="T17" fmla="*/ 0 h 1382"/>
                  <a:gd name="T18" fmla="*/ 28 w 1176"/>
                  <a:gd name="T19" fmla="*/ 0 h 1382"/>
                  <a:gd name="T20" fmla="*/ 25 w 1176"/>
                  <a:gd name="T21" fmla="*/ 0 h 1382"/>
                  <a:gd name="T22" fmla="*/ 21 w 1176"/>
                  <a:gd name="T23" fmla="*/ 0 h 1382"/>
                  <a:gd name="T24" fmla="*/ 18 w 1176"/>
                  <a:gd name="T25" fmla="*/ 0 h 1382"/>
                  <a:gd name="T26" fmla="*/ 13 w 1176"/>
                  <a:gd name="T27" fmla="*/ 0 h 1382"/>
                  <a:gd name="T28" fmla="*/ 9 w 1176"/>
                  <a:gd name="T29" fmla="*/ 0 h 1382"/>
                  <a:gd name="T30" fmla="*/ 4 w 1176"/>
                  <a:gd name="T31" fmla="*/ 0 h 1382"/>
                  <a:gd name="T32" fmla="*/ 0 w 1176"/>
                  <a:gd name="T33" fmla="*/ 0 h 1382"/>
                  <a:gd name="T34" fmla="*/ 0 w 1176"/>
                  <a:gd name="T35" fmla="*/ 0 h 1382"/>
                  <a:gd name="T36" fmla="*/ 5 w 1176"/>
                  <a:gd name="T37" fmla="*/ 0 h 1382"/>
                  <a:gd name="T38" fmla="*/ 10 w 1176"/>
                  <a:gd name="T39" fmla="*/ 0 h 1382"/>
                  <a:gd name="T40" fmla="*/ 14 w 1176"/>
                  <a:gd name="T41" fmla="*/ 0 h 1382"/>
                  <a:gd name="T42" fmla="*/ 19 w 1176"/>
                  <a:gd name="T43" fmla="*/ 0 h 1382"/>
                  <a:gd name="T44" fmla="*/ 23 w 1176"/>
                  <a:gd name="T45" fmla="*/ 0 h 1382"/>
                  <a:gd name="T46" fmla="*/ 27 w 1176"/>
                  <a:gd name="T47" fmla="*/ 0 h 1382"/>
                  <a:gd name="T48" fmla="*/ 30 w 1176"/>
                  <a:gd name="T49" fmla="*/ 0 h 1382"/>
                  <a:gd name="T50" fmla="*/ 34 w 1176"/>
                  <a:gd name="T51" fmla="*/ 0 h 1382"/>
                  <a:gd name="T52" fmla="*/ 37 w 1176"/>
                  <a:gd name="T53" fmla="*/ 0 h 1382"/>
                  <a:gd name="T54" fmla="*/ 40 w 1176"/>
                  <a:gd name="T55" fmla="*/ 0 h 1382"/>
                  <a:gd name="T56" fmla="*/ 42 w 1176"/>
                  <a:gd name="T57" fmla="*/ 0 h 1382"/>
                  <a:gd name="T58" fmla="*/ 44 w 1176"/>
                  <a:gd name="T59" fmla="*/ 0 h 1382"/>
                  <a:gd name="T60" fmla="*/ 45 w 1176"/>
                  <a:gd name="T61" fmla="*/ 0 h 1382"/>
                  <a:gd name="T62" fmla="*/ 47 w 1176"/>
                  <a:gd name="T63" fmla="*/ 0 h 1382"/>
                  <a:gd name="T64" fmla="*/ 48 w 1176"/>
                  <a:gd name="T65" fmla="*/ 0 h 1382"/>
                  <a:gd name="T66" fmla="*/ 48 w 1176"/>
                  <a:gd name="T67" fmla="*/ 0 h 1382"/>
                  <a:gd name="T68" fmla="*/ 44 w 1176"/>
                  <a:gd name="T69" fmla="*/ 0 h 138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76"/>
                  <a:gd name="T106" fmla="*/ 0 h 1382"/>
                  <a:gd name="T107" fmla="*/ 1176 w 1176"/>
                  <a:gd name="T108" fmla="*/ 1382 h 138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76" h="1382">
                    <a:moveTo>
                      <a:pt x="1083" y="0"/>
                    </a:moveTo>
                    <a:lnTo>
                      <a:pt x="1078" y="131"/>
                    </a:lnTo>
                    <a:lnTo>
                      <a:pt x="1062" y="257"/>
                    </a:lnTo>
                    <a:lnTo>
                      <a:pt x="1036" y="379"/>
                    </a:lnTo>
                    <a:lnTo>
                      <a:pt x="999" y="495"/>
                    </a:lnTo>
                    <a:lnTo>
                      <a:pt x="953" y="607"/>
                    </a:lnTo>
                    <a:lnTo>
                      <a:pt x="898" y="713"/>
                    </a:lnTo>
                    <a:lnTo>
                      <a:pt x="836" y="811"/>
                    </a:lnTo>
                    <a:lnTo>
                      <a:pt x="767" y="901"/>
                    </a:lnTo>
                    <a:lnTo>
                      <a:pt x="691" y="982"/>
                    </a:lnTo>
                    <a:lnTo>
                      <a:pt x="606" y="1056"/>
                    </a:lnTo>
                    <a:lnTo>
                      <a:pt x="516" y="1120"/>
                    </a:lnTo>
                    <a:lnTo>
                      <a:pt x="421" y="1174"/>
                    </a:lnTo>
                    <a:lnTo>
                      <a:pt x="322" y="1217"/>
                    </a:lnTo>
                    <a:lnTo>
                      <a:pt x="219" y="1248"/>
                    </a:lnTo>
                    <a:lnTo>
                      <a:pt x="111" y="1267"/>
                    </a:lnTo>
                    <a:lnTo>
                      <a:pt x="0" y="1274"/>
                    </a:lnTo>
                    <a:lnTo>
                      <a:pt x="0" y="1382"/>
                    </a:lnTo>
                    <a:lnTo>
                      <a:pt x="120" y="1376"/>
                    </a:lnTo>
                    <a:lnTo>
                      <a:pt x="236" y="1353"/>
                    </a:lnTo>
                    <a:lnTo>
                      <a:pt x="349" y="1320"/>
                    </a:lnTo>
                    <a:lnTo>
                      <a:pt x="456" y="1274"/>
                    </a:lnTo>
                    <a:lnTo>
                      <a:pt x="560" y="1216"/>
                    </a:lnTo>
                    <a:lnTo>
                      <a:pt x="658" y="1145"/>
                    </a:lnTo>
                    <a:lnTo>
                      <a:pt x="748" y="1066"/>
                    </a:lnTo>
                    <a:lnTo>
                      <a:pt x="831" y="977"/>
                    </a:lnTo>
                    <a:lnTo>
                      <a:pt x="907" y="879"/>
                    </a:lnTo>
                    <a:lnTo>
                      <a:pt x="975" y="773"/>
                    </a:lnTo>
                    <a:lnTo>
                      <a:pt x="1034" y="659"/>
                    </a:lnTo>
                    <a:lnTo>
                      <a:pt x="1083" y="536"/>
                    </a:lnTo>
                    <a:lnTo>
                      <a:pt x="1123" y="410"/>
                    </a:lnTo>
                    <a:lnTo>
                      <a:pt x="1151" y="277"/>
                    </a:lnTo>
                    <a:lnTo>
                      <a:pt x="1170" y="141"/>
                    </a:lnTo>
                    <a:lnTo>
                      <a:pt x="1176" y="0"/>
                    </a:lnTo>
                    <a:lnTo>
                      <a:pt x="1083"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7861" name="Freeform 89"/>
              <p:cNvSpPr>
                <a:spLocks/>
              </p:cNvSpPr>
              <p:nvPr/>
            </p:nvSpPr>
            <p:spPr bwMode="auto">
              <a:xfrm>
                <a:off x="164" y="3565"/>
                <a:ext cx="710" cy="420"/>
              </a:xfrm>
              <a:custGeom>
                <a:avLst/>
                <a:gdLst>
                  <a:gd name="T0" fmla="*/ 37 w 1014"/>
                  <a:gd name="T1" fmla="*/ 0 h 1193"/>
                  <a:gd name="T2" fmla="*/ 37 w 1014"/>
                  <a:gd name="T3" fmla="*/ 0 h 1193"/>
                  <a:gd name="T4" fmla="*/ 36 w 1014"/>
                  <a:gd name="T5" fmla="*/ 0 h 1193"/>
                  <a:gd name="T6" fmla="*/ 36 w 1014"/>
                  <a:gd name="T7" fmla="*/ 0 h 1193"/>
                  <a:gd name="T8" fmla="*/ 34 w 1014"/>
                  <a:gd name="T9" fmla="*/ 0 h 1193"/>
                  <a:gd name="T10" fmla="*/ 33 w 1014"/>
                  <a:gd name="T11" fmla="*/ 0 h 1193"/>
                  <a:gd name="T12" fmla="*/ 31 w 1014"/>
                  <a:gd name="T13" fmla="*/ 0 h 1193"/>
                  <a:gd name="T14" fmla="*/ 29 w 1014"/>
                  <a:gd name="T15" fmla="*/ 0 h 1193"/>
                  <a:gd name="T16" fmla="*/ 26 w 1014"/>
                  <a:gd name="T17" fmla="*/ 0 h 1193"/>
                  <a:gd name="T18" fmla="*/ 24 w 1014"/>
                  <a:gd name="T19" fmla="*/ 0 h 1193"/>
                  <a:gd name="T20" fmla="*/ 21 w 1014"/>
                  <a:gd name="T21" fmla="*/ 0 h 1193"/>
                  <a:gd name="T22" fmla="*/ 18 w 1014"/>
                  <a:gd name="T23" fmla="*/ 0 h 1193"/>
                  <a:gd name="T24" fmla="*/ 14 w 1014"/>
                  <a:gd name="T25" fmla="*/ 0 h 1193"/>
                  <a:gd name="T26" fmla="*/ 11 w 1014"/>
                  <a:gd name="T27" fmla="*/ 0 h 1193"/>
                  <a:gd name="T28" fmla="*/ 8 w 1014"/>
                  <a:gd name="T29" fmla="*/ 0 h 1193"/>
                  <a:gd name="T30" fmla="*/ 4 w 1014"/>
                  <a:gd name="T31" fmla="*/ 0 h 1193"/>
                  <a:gd name="T32" fmla="*/ 0 w 1014"/>
                  <a:gd name="T33" fmla="*/ 0 h 1193"/>
                  <a:gd name="T34" fmla="*/ 0 w 1014"/>
                  <a:gd name="T35" fmla="*/ 0 h 1193"/>
                  <a:gd name="T36" fmla="*/ 4 w 1014"/>
                  <a:gd name="T37" fmla="*/ 0 h 1193"/>
                  <a:gd name="T38" fmla="*/ 8 w 1014"/>
                  <a:gd name="T39" fmla="*/ 0 h 1193"/>
                  <a:gd name="T40" fmla="*/ 13 w 1014"/>
                  <a:gd name="T41" fmla="*/ 0 h 1193"/>
                  <a:gd name="T42" fmla="*/ 16 w 1014"/>
                  <a:gd name="T43" fmla="*/ 0 h 1193"/>
                  <a:gd name="T44" fmla="*/ 20 w 1014"/>
                  <a:gd name="T45" fmla="*/ 0 h 1193"/>
                  <a:gd name="T46" fmla="*/ 23 w 1014"/>
                  <a:gd name="T47" fmla="*/ 0 h 1193"/>
                  <a:gd name="T48" fmla="*/ 26 w 1014"/>
                  <a:gd name="T49" fmla="*/ 0 h 1193"/>
                  <a:gd name="T50" fmla="*/ 29 w 1014"/>
                  <a:gd name="T51" fmla="*/ 0 h 1193"/>
                  <a:gd name="T52" fmla="*/ 32 w 1014"/>
                  <a:gd name="T53" fmla="*/ 0 h 1193"/>
                  <a:gd name="T54" fmla="*/ 34 w 1014"/>
                  <a:gd name="T55" fmla="*/ 0 h 1193"/>
                  <a:gd name="T56" fmla="*/ 36 w 1014"/>
                  <a:gd name="T57" fmla="*/ 0 h 1193"/>
                  <a:gd name="T58" fmla="*/ 38 w 1014"/>
                  <a:gd name="T59" fmla="*/ 0 h 1193"/>
                  <a:gd name="T60" fmla="*/ 39 w 1014"/>
                  <a:gd name="T61" fmla="*/ 0 h 1193"/>
                  <a:gd name="T62" fmla="*/ 40 w 1014"/>
                  <a:gd name="T63" fmla="*/ 0 h 1193"/>
                  <a:gd name="T64" fmla="*/ 41 w 1014"/>
                  <a:gd name="T65" fmla="*/ 0 h 1193"/>
                  <a:gd name="T66" fmla="*/ 41 w 1014"/>
                  <a:gd name="T67" fmla="*/ 0 h 1193"/>
                  <a:gd name="T68" fmla="*/ 37 w 1014"/>
                  <a:gd name="T69" fmla="*/ 0 h 119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14"/>
                  <a:gd name="T106" fmla="*/ 0 h 1193"/>
                  <a:gd name="T107" fmla="*/ 1014 w 1014"/>
                  <a:gd name="T108" fmla="*/ 1193 h 119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14" h="1193">
                    <a:moveTo>
                      <a:pt x="922" y="0"/>
                    </a:moveTo>
                    <a:lnTo>
                      <a:pt x="916" y="112"/>
                    </a:lnTo>
                    <a:lnTo>
                      <a:pt x="904" y="220"/>
                    </a:lnTo>
                    <a:lnTo>
                      <a:pt x="881" y="322"/>
                    </a:lnTo>
                    <a:lnTo>
                      <a:pt x="850" y="423"/>
                    </a:lnTo>
                    <a:lnTo>
                      <a:pt x="810" y="517"/>
                    </a:lnTo>
                    <a:lnTo>
                      <a:pt x="764" y="607"/>
                    </a:lnTo>
                    <a:lnTo>
                      <a:pt x="711" y="691"/>
                    </a:lnTo>
                    <a:lnTo>
                      <a:pt x="651" y="767"/>
                    </a:lnTo>
                    <a:lnTo>
                      <a:pt x="587" y="838"/>
                    </a:lnTo>
                    <a:lnTo>
                      <a:pt x="515" y="899"/>
                    </a:lnTo>
                    <a:lnTo>
                      <a:pt x="439" y="953"/>
                    </a:lnTo>
                    <a:lnTo>
                      <a:pt x="359" y="1000"/>
                    </a:lnTo>
                    <a:lnTo>
                      <a:pt x="275" y="1037"/>
                    </a:lnTo>
                    <a:lnTo>
                      <a:pt x="186" y="1064"/>
                    </a:lnTo>
                    <a:lnTo>
                      <a:pt x="95" y="1078"/>
                    </a:lnTo>
                    <a:lnTo>
                      <a:pt x="0" y="1085"/>
                    </a:lnTo>
                    <a:lnTo>
                      <a:pt x="0" y="1193"/>
                    </a:lnTo>
                    <a:lnTo>
                      <a:pt x="104" y="1187"/>
                    </a:lnTo>
                    <a:lnTo>
                      <a:pt x="202" y="1169"/>
                    </a:lnTo>
                    <a:lnTo>
                      <a:pt x="302" y="1139"/>
                    </a:lnTo>
                    <a:lnTo>
                      <a:pt x="394" y="1100"/>
                    </a:lnTo>
                    <a:lnTo>
                      <a:pt x="483" y="1049"/>
                    </a:lnTo>
                    <a:lnTo>
                      <a:pt x="567" y="989"/>
                    </a:lnTo>
                    <a:lnTo>
                      <a:pt x="644" y="921"/>
                    </a:lnTo>
                    <a:lnTo>
                      <a:pt x="717" y="844"/>
                    </a:lnTo>
                    <a:lnTo>
                      <a:pt x="781" y="759"/>
                    </a:lnTo>
                    <a:lnTo>
                      <a:pt x="840" y="667"/>
                    </a:lnTo>
                    <a:lnTo>
                      <a:pt x="892" y="569"/>
                    </a:lnTo>
                    <a:lnTo>
                      <a:pt x="933" y="465"/>
                    </a:lnTo>
                    <a:lnTo>
                      <a:pt x="968" y="355"/>
                    </a:lnTo>
                    <a:lnTo>
                      <a:pt x="993" y="239"/>
                    </a:lnTo>
                    <a:lnTo>
                      <a:pt x="1008" y="122"/>
                    </a:lnTo>
                    <a:lnTo>
                      <a:pt x="1014" y="0"/>
                    </a:lnTo>
                    <a:lnTo>
                      <a:pt x="922"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77862" name="Picture 90" descr="POINTSTA"/>
              <p:cNvPicPr preferRelativeResize="0">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6" y="3504"/>
                <a:ext cx="768" cy="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63" name="Picture 91" descr="POINTSTA"/>
              <p:cNvPicPr preferRelativeResize="0">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4" y="3870"/>
                <a:ext cx="488" cy="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77839" name="Group 92"/>
            <p:cNvGrpSpPr>
              <a:grpSpLocks/>
            </p:cNvGrpSpPr>
            <p:nvPr/>
          </p:nvGrpSpPr>
          <p:grpSpPr bwMode="auto">
            <a:xfrm>
              <a:off x="288" y="2256"/>
              <a:ext cx="624" cy="1419"/>
              <a:chOff x="288" y="2256"/>
              <a:chExt cx="624" cy="1419"/>
            </a:xfrm>
          </p:grpSpPr>
          <p:pic>
            <p:nvPicPr>
              <p:cNvPr id="77840" name="Picture 93" descr="POINTSTA"/>
              <p:cNvPicPr preferRelativeResize="0">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4" y="2387"/>
                <a:ext cx="192" cy="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41" name="Picture 94" descr="POINTSTA"/>
              <p:cNvPicPr preferRelativeResize="0">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8" y="3342"/>
                <a:ext cx="324" cy="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42" name="Picture 95" descr="POINTSTA"/>
              <p:cNvPicPr preferRelativeResize="0">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8" y="3196"/>
                <a:ext cx="432" cy="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43" name="Picture 96" descr="POINTSTA"/>
              <p:cNvPicPr preferRelativeResize="0">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8" y="2936"/>
                <a:ext cx="432" cy="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44" name="Picture 97" descr="POINTSTA"/>
              <p:cNvPicPr preferRelativeResize="0">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6" y="2668"/>
                <a:ext cx="240" cy="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45" name="Picture 98" descr="POINTSTA"/>
              <p:cNvPicPr preferRelativeResize="0">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4" y="2256"/>
                <a:ext cx="192" cy="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99" name="Rectangle 98"/>
          <p:cNvSpPr/>
          <p:nvPr/>
        </p:nvSpPr>
        <p:spPr>
          <a:xfrm>
            <a:off x="1571604" y="500042"/>
            <a:ext cx="5486400" cy="769441"/>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44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ea typeface="Ariston" pitchFamily="18" charset="0"/>
                <a:cs typeface="Times New Roman" pitchFamily="18" charset="0"/>
              </a:rPr>
              <a:t>Tiết</a:t>
            </a:r>
            <a:r>
              <a:rPr lang="en-US"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ea typeface="Ariston" pitchFamily="18" charset="0"/>
                <a:cs typeface="Times New Roman" pitchFamily="18" charset="0"/>
              </a:rPr>
              <a:t> </a:t>
            </a:r>
            <a:r>
              <a:rPr lang="en-US" sz="44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ea typeface="Ariston" pitchFamily="18" charset="0"/>
                <a:cs typeface="Times New Roman" pitchFamily="18" charset="0"/>
              </a:rPr>
              <a:t>học</a:t>
            </a:r>
            <a:r>
              <a:rPr lang="en-US"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ea typeface="Ariston" pitchFamily="18" charset="0"/>
                <a:cs typeface="Times New Roman" pitchFamily="18" charset="0"/>
              </a:rPr>
              <a:t> </a:t>
            </a:r>
            <a:r>
              <a:rPr lang="en-US" sz="44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ea typeface="Ariston" pitchFamily="18" charset="0"/>
                <a:cs typeface="Times New Roman" pitchFamily="18" charset="0"/>
              </a:rPr>
              <a:t>kết</a:t>
            </a:r>
            <a:r>
              <a:rPr lang="en-US"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ea typeface="Ariston" pitchFamily="18" charset="0"/>
                <a:cs typeface="Times New Roman" pitchFamily="18" charset="0"/>
              </a:rPr>
              <a:t> </a:t>
            </a:r>
            <a:r>
              <a:rPr lang="en-US" sz="44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ea typeface="Ariston" pitchFamily="18" charset="0"/>
                <a:cs typeface="Times New Roman" pitchFamily="18" charset="0"/>
              </a:rPr>
              <a:t>thúc</a:t>
            </a:r>
            <a:r>
              <a:rPr lang="en-US"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ea typeface="Ariston" pitchFamily="18" charset="0"/>
                <a:cs typeface="Times New Roman" pitchFamily="18" charset="0"/>
              </a:rPr>
              <a:t>!</a:t>
            </a:r>
          </a:p>
        </p:txBody>
      </p:sp>
      <p:sp>
        <p:nvSpPr>
          <p:cNvPr id="100" name="TextBox 99"/>
          <p:cNvSpPr txBox="1"/>
          <p:nvPr/>
        </p:nvSpPr>
        <p:spPr>
          <a:xfrm>
            <a:off x="787400" y="5096470"/>
            <a:ext cx="7929723" cy="923330"/>
          </a:xfrm>
          <a:prstGeom prst="rect">
            <a:avLst/>
          </a:prstGeom>
          <a:noFill/>
        </p:spPr>
        <p:txBody>
          <a:bodyPr wrap="square">
            <a:spAutoFit/>
          </a:bodyPr>
          <a:lstStyle/>
          <a:p>
            <a:pPr algn="ctr" fontAlgn="auto">
              <a:spcBef>
                <a:spcPts val="0"/>
              </a:spcBef>
              <a:spcAft>
                <a:spcPts val="0"/>
              </a:spcAft>
              <a:defRPr/>
            </a:pPr>
            <a:r>
              <a:rPr lang="en-US" sz="3600" b="1" dirty="0" err="1" smtClean="0">
                <a:solidFill>
                  <a:srgbClr val="7030A0"/>
                </a:solidFill>
                <a:effectLst>
                  <a:outerShdw blurRad="38100" dist="38100" dir="2700000" algn="tl">
                    <a:srgbClr val="C0C0C0"/>
                  </a:outerShdw>
                </a:effectLst>
                <a:latin typeface="Times New Roman" pitchFamily="18" charset="0"/>
                <a:cs typeface="Times New Roman" pitchFamily="18" charset="0"/>
              </a:rPr>
              <a:t>Chúc</a:t>
            </a:r>
            <a:r>
              <a:rPr lang="en-US" sz="3600" b="1" dirty="0" smtClean="0">
                <a:solidFill>
                  <a:srgbClr val="7030A0"/>
                </a:solidFill>
                <a:effectLst>
                  <a:outerShdw blurRad="38100" dist="38100" dir="2700000" algn="tl">
                    <a:srgbClr val="C0C0C0"/>
                  </a:outerShdw>
                </a:effectLst>
                <a:latin typeface="Times New Roman" pitchFamily="18" charset="0"/>
                <a:cs typeface="Times New Roman" pitchFamily="18" charset="0"/>
              </a:rPr>
              <a:t> </a:t>
            </a:r>
            <a:r>
              <a:rPr lang="en-US" sz="3600" b="1" dirty="0" err="1" smtClean="0">
                <a:solidFill>
                  <a:srgbClr val="7030A0"/>
                </a:solidFill>
                <a:effectLst>
                  <a:outerShdw blurRad="38100" dist="38100" dir="2700000" algn="tl">
                    <a:srgbClr val="C0C0C0"/>
                  </a:outerShdw>
                </a:effectLst>
                <a:latin typeface="Times New Roman" pitchFamily="18" charset="0"/>
                <a:cs typeface="Times New Roman" pitchFamily="18" charset="0"/>
              </a:rPr>
              <a:t>các</a:t>
            </a:r>
            <a:r>
              <a:rPr lang="en-US" sz="3600" b="1" dirty="0" smtClean="0">
                <a:solidFill>
                  <a:srgbClr val="7030A0"/>
                </a:solidFill>
                <a:effectLst>
                  <a:outerShdw blurRad="38100" dist="38100" dir="2700000" algn="tl">
                    <a:srgbClr val="C0C0C0"/>
                  </a:outerShdw>
                </a:effectLst>
                <a:latin typeface="Times New Roman" pitchFamily="18" charset="0"/>
                <a:cs typeface="Times New Roman" pitchFamily="18" charset="0"/>
              </a:rPr>
              <a:t> con </a:t>
            </a:r>
            <a:r>
              <a:rPr lang="en-US" sz="3600" b="1" dirty="0" err="1" smtClean="0">
                <a:solidFill>
                  <a:srgbClr val="7030A0"/>
                </a:solidFill>
                <a:effectLst>
                  <a:outerShdw blurRad="38100" dist="38100" dir="2700000" algn="tl">
                    <a:srgbClr val="C0C0C0"/>
                  </a:outerShdw>
                </a:effectLst>
                <a:latin typeface="Times New Roman" pitchFamily="18" charset="0"/>
                <a:cs typeface="Times New Roman" pitchFamily="18" charset="0"/>
              </a:rPr>
              <a:t>vui</a:t>
            </a:r>
            <a:r>
              <a:rPr lang="en-US" sz="3600" b="1" dirty="0" smtClean="0">
                <a:solidFill>
                  <a:srgbClr val="7030A0"/>
                </a:solidFill>
                <a:effectLst>
                  <a:outerShdw blurRad="38100" dist="38100" dir="2700000" algn="tl">
                    <a:srgbClr val="C0C0C0"/>
                  </a:outerShdw>
                </a:effectLst>
                <a:latin typeface="Times New Roman" pitchFamily="18" charset="0"/>
                <a:cs typeface="Times New Roman" pitchFamily="18" charset="0"/>
              </a:rPr>
              <a:t> </a:t>
            </a:r>
            <a:r>
              <a:rPr lang="en-US" sz="3600" b="1" dirty="0" err="1" smtClean="0">
                <a:solidFill>
                  <a:srgbClr val="7030A0"/>
                </a:solidFill>
                <a:effectLst>
                  <a:outerShdw blurRad="38100" dist="38100" dir="2700000" algn="tl">
                    <a:srgbClr val="C0C0C0"/>
                  </a:outerShdw>
                </a:effectLst>
                <a:latin typeface="Times New Roman" pitchFamily="18" charset="0"/>
                <a:cs typeface="Times New Roman" pitchFamily="18" charset="0"/>
              </a:rPr>
              <a:t>vẻ</a:t>
            </a:r>
            <a:r>
              <a:rPr lang="en-US" sz="3600" b="1" dirty="0" smtClean="0">
                <a:solidFill>
                  <a:srgbClr val="7030A0"/>
                </a:solidFill>
                <a:effectLst>
                  <a:outerShdw blurRad="38100" dist="38100" dir="2700000" algn="tl">
                    <a:srgbClr val="C0C0C0"/>
                  </a:outerShdw>
                </a:effectLst>
                <a:latin typeface="Times New Roman" pitchFamily="18" charset="0"/>
                <a:cs typeface="Times New Roman" pitchFamily="18" charset="0"/>
              </a:rPr>
              <a:t>, </a:t>
            </a:r>
            <a:r>
              <a:rPr lang="en-US" sz="3600" b="1" dirty="0" err="1" smtClean="0">
                <a:solidFill>
                  <a:srgbClr val="7030A0"/>
                </a:solidFill>
                <a:effectLst>
                  <a:outerShdw blurRad="38100" dist="38100" dir="2700000" algn="tl">
                    <a:srgbClr val="C0C0C0"/>
                  </a:outerShdw>
                </a:effectLst>
                <a:latin typeface="Times New Roman" pitchFamily="18" charset="0"/>
                <a:cs typeface="Times New Roman" pitchFamily="18" charset="0"/>
              </a:rPr>
              <a:t>tích</a:t>
            </a:r>
            <a:r>
              <a:rPr lang="en-US" sz="3600" b="1" dirty="0" smtClean="0">
                <a:solidFill>
                  <a:srgbClr val="7030A0"/>
                </a:solidFill>
                <a:effectLst>
                  <a:outerShdw blurRad="38100" dist="38100" dir="2700000" algn="tl">
                    <a:srgbClr val="C0C0C0"/>
                  </a:outerShdw>
                </a:effectLst>
                <a:latin typeface="Times New Roman" pitchFamily="18" charset="0"/>
                <a:cs typeface="Times New Roman" pitchFamily="18" charset="0"/>
              </a:rPr>
              <a:t> </a:t>
            </a:r>
            <a:r>
              <a:rPr lang="en-US" sz="3600" b="1" dirty="0" err="1" smtClean="0">
                <a:solidFill>
                  <a:srgbClr val="7030A0"/>
                </a:solidFill>
                <a:effectLst>
                  <a:outerShdw blurRad="38100" dist="38100" dir="2700000" algn="tl">
                    <a:srgbClr val="C0C0C0"/>
                  </a:outerShdw>
                </a:effectLst>
                <a:latin typeface="Times New Roman" pitchFamily="18" charset="0"/>
                <a:cs typeface="Times New Roman" pitchFamily="18" charset="0"/>
              </a:rPr>
              <a:t>cực</a:t>
            </a:r>
            <a:r>
              <a:rPr lang="en-US" sz="3600" b="1" dirty="0" smtClean="0">
                <a:solidFill>
                  <a:srgbClr val="7030A0"/>
                </a:solidFill>
                <a:effectLst>
                  <a:outerShdw blurRad="38100" dist="38100" dir="2700000" algn="tl">
                    <a:srgbClr val="C0C0C0"/>
                  </a:outerShdw>
                </a:effectLst>
                <a:latin typeface="Times New Roman" pitchFamily="18" charset="0"/>
                <a:cs typeface="Times New Roman" pitchFamily="18" charset="0"/>
              </a:rPr>
              <a:t> </a:t>
            </a:r>
            <a:r>
              <a:rPr lang="en-US" sz="3600" b="1" dirty="0" err="1" smtClean="0">
                <a:solidFill>
                  <a:srgbClr val="7030A0"/>
                </a:solidFill>
                <a:effectLst>
                  <a:outerShdw blurRad="38100" dist="38100" dir="2700000" algn="tl">
                    <a:srgbClr val="C0C0C0"/>
                  </a:outerShdw>
                </a:effectLst>
                <a:latin typeface="Times New Roman" pitchFamily="18" charset="0"/>
                <a:cs typeface="Times New Roman" pitchFamily="18" charset="0"/>
              </a:rPr>
              <a:t>học</a:t>
            </a:r>
            <a:r>
              <a:rPr lang="en-US" sz="3600" b="1" dirty="0" smtClean="0">
                <a:solidFill>
                  <a:srgbClr val="7030A0"/>
                </a:solidFill>
                <a:effectLst>
                  <a:outerShdw blurRad="38100" dist="38100" dir="2700000" algn="tl">
                    <a:srgbClr val="C0C0C0"/>
                  </a:outerShdw>
                </a:effectLst>
                <a:latin typeface="Times New Roman" pitchFamily="18" charset="0"/>
                <a:cs typeface="Times New Roman" pitchFamily="18" charset="0"/>
              </a:rPr>
              <a:t> </a:t>
            </a:r>
            <a:r>
              <a:rPr lang="en-US" sz="3600" b="1" dirty="0" err="1" smtClean="0">
                <a:solidFill>
                  <a:srgbClr val="7030A0"/>
                </a:solidFill>
                <a:effectLst>
                  <a:outerShdw blurRad="38100" dist="38100" dir="2700000" algn="tl">
                    <a:srgbClr val="C0C0C0"/>
                  </a:outerShdw>
                </a:effectLst>
                <a:latin typeface="Times New Roman" pitchFamily="18" charset="0"/>
                <a:cs typeface="Times New Roman" pitchFamily="18" charset="0"/>
              </a:rPr>
              <a:t>tập</a:t>
            </a:r>
            <a:r>
              <a:rPr lang="en-US" sz="3600" b="1" dirty="0" smtClean="0">
                <a:solidFill>
                  <a:srgbClr val="7030A0"/>
                </a:solidFill>
                <a:effectLst>
                  <a:outerShdw blurRad="38100" dist="38100" dir="2700000" algn="tl">
                    <a:srgbClr val="C0C0C0"/>
                  </a:outerShdw>
                </a:effectLst>
                <a:latin typeface="Times New Roman" pitchFamily="18" charset="0"/>
                <a:cs typeface="Times New Roman" pitchFamily="18" charset="0"/>
              </a:rPr>
              <a:t>.</a:t>
            </a:r>
            <a:endParaRPr lang="en-US" sz="3600" b="1" dirty="0">
              <a:solidFill>
                <a:srgbClr val="7030A0"/>
              </a:solidFill>
              <a:effectLst>
                <a:outerShdw blurRad="38100" dist="38100" dir="2700000" algn="tl">
                  <a:srgbClr val="C0C0C0"/>
                </a:outerShdw>
              </a:effectLst>
              <a:latin typeface="Times New Roman" pitchFamily="18" charset="0"/>
              <a:cs typeface="Times New Roman" pitchFamily="18" charset="0"/>
            </a:endParaRPr>
          </a:p>
          <a:p>
            <a:pPr fontAlgn="auto">
              <a:spcBef>
                <a:spcPts val="0"/>
              </a:spcBef>
              <a:spcAft>
                <a:spcPts val="0"/>
              </a:spcAft>
              <a:defRPr/>
            </a:pPr>
            <a:endParaRPr lang="vi-VN" dirty="0">
              <a:latin typeface="+mn-lt"/>
              <a:cs typeface="+mn-cs"/>
            </a:endParaRPr>
          </a:p>
        </p:txBody>
      </p:sp>
      <p:pic>
        <p:nvPicPr>
          <p:cNvPr id="101" name="Picture 9" descr="pe03166_"/>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1857375" y="1428750"/>
            <a:ext cx="5000625" cy="328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36" name="Picture 7" descr="E1D9D76DECD649AF8BEFAAC206169413"/>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8072438" y="1643063"/>
            <a:ext cx="857250" cy="335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37" name="Picture 10" descr="EF5A5FBE7C05422E9F0C3FC530992997"/>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214313" y="1643063"/>
            <a:ext cx="857250" cy="321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74791083"/>
      </p:ext>
    </p:extLst>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par>
                          <p:cTn id="7" fill="hold" nodeType="afterGroup">
                            <p:stCondLst>
                              <p:cond delay="0"/>
                            </p:stCondLst>
                            <p:childTnLst>
                              <p:par>
                                <p:cTn id="8" presetID="4" presetClass="entr" presetSubtype="32" fill="hold" nodeType="afterEffect">
                                  <p:stCondLst>
                                    <p:cond delay="0"/>
                                  </p:stCondLst>
                                  <p:childTnLst>
                                    <p:set>
                                      <p:cBhvr>
                                        <p:cTn id="9" dur="1" fill="hold">
                                          <p:stCondLst>
                                            <p:cond delay="0"/>
                                          </p:stCondLst>
                                        </p:cTn>
                                        <p:tgtEl>
                                          <p:spTgt spid="101"/>
                                        </p:tgtEl>
                                        <p:attrNameLst>
                                          <p:attrName>style.visibility</p:attrName>
                                        </p:attrNameLst>
                                      </p:cBhvr>
                                      <p:to>
                                        <p:strVal val="visible"/>
                                      </p:to>
                                    </p:set>
                                    <p:animEffect transition="in" filter="box(out)">
                                      <p:cBhvr>
                                        <p:cTn id="10" dur="50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11" fill="hold" display="0">
                  <p:stCondLst>
                    <p:cond delay="indefinite"/>
                  </p:stCondLst>
                  <p:endCondLst>
                    <p:cond evt="onPrev" delay="0">
                      <p:tgtEl>
                        <p:sldTgt/>
                      </p:tgtEl>
                    </p:cond>
                    <p:cond evt="onStopAudio" delay="0">
                      <p:tgtEl>
                        <p:sldTgt/>
                      </p:tgtEl>
                    </p:cond>
                  </p:endCondLst>
                </p:cTn>
                <p:tgtEl>
                  <p:spTgt spid="10"/>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Text Box 4"/>
          <p:cNvSpPr txBox="1">
            <a:spLocks noChangeArrowheads="1"/>
          </p:cNvSpPr>
          <p:nvPr/>
        </p:nvSpPr>
        <p:spPr bwMode="auto">
          <a:xfrm>
            <a:off x="228600" y="609600"/>
            <a:ext cx="8610600" cy="5663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sz="2800" b="1" dirty="0" err="1">
                <a:solidFill>
                  <a:srgbClr val="0000FF"/>
                </a:solidFill>
                <a:latin typeface="Times New Roman" pitchFamily="18" charset="0"/>
                <a:cs typeface="Times New Roman" pitchFamily="18" charset="0"/>
              </a:rPr>
              <a:t>Buổi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sớm</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trên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cánh</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đồng</a:t>
            </a:r>
            <a:endParaRPr lang="en-US" sz="2800" b="1" dirty="0">
              <a:solidFill>
                <a:srgbClr val="0000FF"/>
              </a:solidFill>
              <a:latin typeface="Times New Roman" pitchFamily="18" charset="0"/>
              <a:cs typeface="Times New Roman" pitchFamily="18" charset="0"/>
            </a:endParaRPr>
          </a:p>
          <a:p>
            <a:pPr>
              <a:spcBef>
                <a:spcPct val="50000"/>
              </a:spcBef>
            </a:pPr>
            <a:r>
              <a:rPr lang="en-US" sz="2800" b="1" dirty="0" err="1">
                <a:latin typeface="Times New Roman" pitchFamily="18" charset="0"/>
                <a:cs typeface="Times New Roman" pitchFamily="18" charset="0"/>
              </a:rPr>
              <a:t>Từ</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làng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Thủy</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tắt</a:t>
            </a:r>
            <a:r>
              <a:rPr lang="en-US" sz="2800" b="1" dirty="0">
                <a:latin typeface="Times New Roman" pitchFamily="18" charset="0"/>
                <a:cs typeface="Times New Roman" pitchFamily="18" charset="0"/>
              </a:rPr>
              <a:t> qua </a:t>
            </a:r>
            <a:r>
              <a:rPr lang="en-US" sz="2800" b="1" dirty="0" err="1">
                <a:latin typeface="Times New Roman" pitchFamily="18" charset="0"/>
                <a:cs typeface="Times New Roman" pitchFamily="18" charset="0"/>
              </a:rPr>
              <a:t>đồng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để</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ra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bến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tàu</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điện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Sớm</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đầu</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thu</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mát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lạnh</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Giữa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những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đám</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mây</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xám</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đục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vòm</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trời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hiện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ra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như</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những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khoảng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vực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xanh</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vòi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vọi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Một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vài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giọt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mưa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loáng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thoáng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rơi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trên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chiếc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khăn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quàng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đỏ</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và</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mái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tóc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xõa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ngang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vai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của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Thủy</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những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sợi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cỏ</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đẫm</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nước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lùa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vào</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dép</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Thủy</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làm</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bàn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chân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nhỏ</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bé</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của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em</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ướt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lạnh</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Người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trong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làng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gánh</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lên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phố</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những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gánh</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rau</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thơm</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những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bẹ</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cải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sớm</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và</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những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bó</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hoa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huệ</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trắng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muốt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Bầy</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sáo</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cánh</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đen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mỏ</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vàng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chấp</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chới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liệng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trên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cánh</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đồng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lúa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mùa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thu</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đang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kết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đòng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Mặt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trời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đã</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mọc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trên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những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ngon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cây</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xanh</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tươi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của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thành</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phố</a:t>
            </a:r>
            <a:r>
              <a:rPr lang="en-US" sz="2800" b="1" dirty="0">
                <a:latin typeface="Times New Roman" pitchFamily="18" charset="0"/>
                <a:cs typeface="Times New Roman" pitchFamily="18" charset="0"/>
              </a:rPr>
              <a:t> </a:t>
            </a:r>
          </a:p>
        </p:txBody>
      </p:sp>
      <p:sp>
        <p:nvSpPr>
          <p:cNvPr id="3077" name="Text Box 5"/>
          <p:cNvSpPr txBox="1">
            <a:spLocks noChangeArrowheads="1"/>
          </p:cNvSpPr>
          <p:nvPr/>
        </p:nvSpPr>
        <p:spPr bwMode="auto">
          <a:xfrm>
            <a:off x="0" y="0"/>
            <a:ext cx="78486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000" b="1" i="1" dirty="0">
                <a:solidFill>
                  <a:schemeClr val="hlink"/>
                </a:solidFill>
              </a:rPr>
              <a:t> </a:t>
            </a:r>
            <a:r>
              <a:rPr lang="en-US" sz="2800" b="1" i="1" dirty="0" err="1">
                <a:solidFill>
                  <a:srgbClr val="FF0000"/>
                </a:solidFill>
                <a:latin typeface="Times New Roman" pitchFamily="18" charset="0"/>
                <a:cs typeface="Times New Roman" pitchFamily="18" charset="0"/>
              </a:rPr>
              <a:t>Đọc</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đoạn</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văn</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dưới</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đây</a:t>
            </a:r>
            <a:r>
              <a:rPr lang="en-US" sz="2800" b="1" i="1" dirty="0">
                <a:solidFill>
                  <a:srgbClr val="FF0000"/>
                </a:solidFill>
                <a:latin typeface="Times New Roman" pitchFamily="18" charset="0"/>
                <a:cs typeface="Times New Roman" pitchFamily="18" charset="0"/>
              </a:rPr>
              <a:t>:</a:t>
            </a:r>
          </a:p>
        </p:txBody>
      </p:sp>
    </p:spTree>
    <p:extLst>
      <p:ext uri="{BB962C8B-B14F-4D97-AF65-F5344CB8AC3E}">
        <p14:creationId xmlns:p14="http://schemas.microsoft.com/office/powerpoint/2010/main" val="29245973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withEffect">
                                  <p:stCondLst>
                                    <p:cond delay="0"/>
                                  </p:stCondLst>
                                  <p:childTnLst>
                                    <p:set>
                                      <p:cBhvr>
                                        <p:cTn id="6" dur="1" fill="hold">
                                          <p:stCondLst>
                                            <p:cond delay="0"/>
                                          </p:stCondLst>
                                        </p:cTn>
                                        <p:tgtEl>
                                          <p:spTgt spid="3076"/>
                                        </p:tgtEl>
                                        <p:attrNameLst>
                                          <p:attrName>style.visibility</p:attrName>
                                        </p:attrNameLst>
                                      </p:cBhvr>
                                      <p:to>
                                        <p:strVal val="visible"/>
                                      </p:to>
                                    </p:set>
                                    <p:animEffect transition="in" filter="box(in)">
                                      <p:cBhvr>
                                        <p:cTn id="7" dur="500"/>
                                        <p:tgtEl>
                                          <p:spTgt spid="307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077"/>
                                        </p:tgtEl>
                                        <p:attrNameLst>
                                          <p:attrName>style.visibility</p:attrName>
                                        </p:attrNameLst>
                                      </p:cBhvr>
                                      <p:to>
                                        <p:strVal val="visible"/>
                                      </p:to>
                                    </p:set>
                                    <p:animEffect transition="in" filter="box(in)">
                                      <p:cBhvr>
                                        <p:cTn id="12" dur="500"/>
                                        <p:tgtEl>
                                          <p:spTgt spid="30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p:bldP spid="307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2"/>
          <p:cNvSpPr txBox="1">
            <a:spLocks noChangeArrowheads="1"/>
          </p:cNvSpPr>
          <p:nvPr/>
        </p:nvSpPr>
        <p:spPr bwMode="auto">
          <a:xfrm>
            <a:off x="381000" y="1219200"/>
            <a:ext cx="8534400" cy="5262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Từ</a:t>
            </a:r>
            <a:r>
              <a:rPr lang="en-US" sz="2800" b="1" dirty="0" smtClean="0">
                <a:latin typeface="Times New Roman" pitchFamily="18" charset="0"/>
                <a:cs typeface="Times New Roman" pitchFamily="18" charset="0"/>
              </a:rPr>
              <a:t> </a:t>
            </a:r>
            <a:r>
              <a:rPr lang="en-US" sz="2800" b="1" dirty="0" err="1">
                <a:latin typeface="Times New Roman" pitchFamily="18" charset="0"/>
                <a:cs typeface="Times New Roman" pitchFamily="18" charset="0"/>
              </a:rPr>
              <a:t>làng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Thủy</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tắt</a:t>
            </a:r>
            <a:r>
              <a:rPr lang="en-US" sz="2800" b="1" dirty="0">
                <a:latin typeface="Times New Roman" pitchFamily="18" charset="0"/>
                <a:cs typeface="Times New Roman" pitchFamily="18" charset="0"/>
              </a:rPr>
              <a:t> qua </a:t>
            </a:r>
            <a:r>
              <a:rPr lang="en-US" sz="2800" b="1" dirty="0" err="1">
                <a:latin typeface="Times New Roman" pitchFamily="18" charset="0"/>
                <a:cs typeface="Times New Roman" pitchFamily="18" charset="0"/>
              </a:rPr>
              <a:t>đồng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để</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ra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bến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tàu</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điện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Sớm</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đầu</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thu</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mát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lạnh</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Giữa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những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đám</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mây</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xám</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đục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vòm</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trời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hiện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ra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như</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những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khoảng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vực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xanh</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vòi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vọi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Một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vài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giọt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mưa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loáng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thoáng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rơi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trên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chiếc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khăn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quàng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đỏ</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và</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mái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tóc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xõa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ngang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vai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của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Thủy</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những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sợi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cỏ</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đẫm</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nước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lùa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vào</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dép</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Thủy</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làm</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bàn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chân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nhỏ</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bé</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của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em</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ướt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lạnh</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Người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trong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làng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gánh</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lên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phố</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những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gánh</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rau</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thơm</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những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bẹ</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cải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sớm</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và</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những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bó</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hoa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huệ</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trắng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muốt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Bầy</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sáo</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cánh</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đen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mỏ</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vàng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chấp</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chới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liệng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trên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cánh</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đồng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lúa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mùa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thu</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đang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kết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đòng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Mặt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trời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đã</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mọc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trên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những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ngon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cây</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xanh</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tươi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của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thành</a:t>
            </a:r>
            <a:r>
              <a:rPr lang="en-US" sz="2800" b="1" dirty="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phố</a:t>
            </a:r>
            <a:r>
              <a:rPr lang="en-US" sz="2800" b="1" dirty="0" smtClean="0">
                <a:latin typeface="Times New Roman" pitchFamily="18" charset="0"/>
                <a:cs typeface="Times New Roman" pitchFamily="18" charset="0"/>
              </a:rPr>
              <a:t>. </a:t>
            </a:r>
            <a:endParaRPr lang="en-US" sz="2800" b="1" dirty="0">
              <a:latin typeface="Times New Roman" pitchFamily="18" charset="0"/>
              <a:cs typeface="Times New Roman" pitchFamily="18" charset="0"/>
            </a:endParaRPr>
          </a:p>
        </p:txBody>
      </p:sp>
      <p:sp>
        <p:nvSpPr>
          <p:cNvPr id="25604" name="Text Box 4"/>
          <p:cNvSpPr txBox="1">
            <a:spLocks noChangeArrowheads="1"/>
          </p:cNvSpPr>
          <p:nvPr/>
        </p:nvSpPr>
        <p:spPr bwMode="auto">
          <a:xfrm>
            <a:off x="0" y="76200"/>
            <a:ext cx="9144000" cy="1077218"/>
          </a:xfrm>
          <a:prstGeom prst="rect">
            <a:avLst/>
          </a:prstGeom>
          <a:solidFill>
            <a:schemeClr val="bg1"/>
          </a:solidFill>
          <a:ln>
            <a:noFill/>
          </a:ln>
          <a:effectLst/>
        </p:spPr>
        <p:txBody>
          <a:bodyPr>
            <a:spAutoFit/>
          </a:bodyPr>
          <a:lstStyle/>
          <a:p>
            <a:pPr>
              <a:spcBef>
                <a:spcPct val="50000"/>
              </a:spcBef>
            </a:pPr>
            <a:r>
              <a:rPr lang="en-US" sz="2800" b="1" u="sng" dirty="0" err="1">
                <a:solidFill>
                  <a:srgbClr val="CC0000"/>
                </a:solidFill>
                <a:latin typeface="Times New Roman" pitchFamily="18" charset="0"/>
                <a:cs typeface="Times New Roman" pitchFamily="18" charset="0"/>
              </a:rPr>
              <a:t>Nhận</a:t>
            </a:r>
            <a:r>
              <a:rPr lang="en-US" sz="2800" b="1" u="sng" dirty="0">
                <a:solidFill>
                  <a:srgbClr val="CC0000"/>
                </a:solidFill>
                <a:latin typeface="Times New Roman" pitchFamily="18" charset="0"/>
                <a:cs typeface="Times New Roman" pitchFamily="18" charset="0"/>
              </a:rPr>
              <a:t> </a:t>
            </a:r>
            <a:r>
              <a:rPr lang="en-US" sz="2800" b="1" u="sng" dirty="0" err="1" smtClean="0">
                <a:solidFill>
                  <a:srgbClr val="CC0000"/>
                </a:solidFill>
                <a:latin typeface="Times New Roman" pitchFamily="18" charset="0"/>
                <a:cs typeface="Times New Roman" pitchFamily="18" charset="0"/>
              </a:rPr>
              <a:t>xét</a:t>
            </a:r>
            <a:r>
              <a:rPr lang="en-US" sz="2800" b="1" u="sng" dirty="0" smtClean="0">
                <a:solidFill>
                  <a:srgbClr val="CC0000"/>
                </a:solidFill>
                <a:latin typeface="Times New Roman" pitchFamily="18" charset="0"/>
                <a:cs typeface="Times New Roman" pitchFamily="18" charset="0"/>
              </a:rPr>
              <a:t>:</a:t>
            </a:r>
            <a:r>
              <a:rPr lang="en-US" sz="2800" b="1" dirty="0" smtClean="0">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a,Tác</a:t>
            </a:r>
            <a:r>
              <a:rPr lang="en-US" sz="2400" b="1" dirty="0" smtClean="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giả</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tả</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những</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sự</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vật</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gì</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trong</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buổi</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sớm</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mùa</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thu</a:t>
            </a:r>
            <a:r>
              <a:rPr lang="en-US" sz="2400" b="1" dirty="0" smtClean="0">
                <a:solidFill>
                  <a:srgbClr val="0000FF"/>
                </a:solidFill>
                <a:latin typeface="Times New Roman" pitchFamily="18" charset="0"/>
                <a:cs typeface="Times New Roman" pitchFamily="18" charset="0"/>
              </a:rPr>
              <a:t>?</a:t>
            </a:r>
          </a:p>
          <a:p>
            <a:pPr>
              <a:spcBef>
                <a:spcPct val="50000"/>
              </a:spcBef>
            </a:pP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b,Tác</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giả</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quan</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sát</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bằng</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những</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giác</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quan</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nào</a:t>
            </a:r>
            <a:r>
              <a:rPr lang="en-US" sz="2400" b="1" dirty="0" smtClean="0">
                <a:solidFill>
                  <a:srgbClr val="0000FF"/>
                </a:solidFill>
                <a:latin typeface="Times New Roman" pitchFamily="18" charset="0"/>
                <a:cs typeface="Times New Roman" pitchFamily="18" charset="0"/>
              </a:rPr>
              <a:t>?</a:t>
            </a:r>
          </a:p>
        </p:txBody>
      </p:sp>
    </p:spTree>
    <p:extLst>
      <p:ext uri="{BB962C8B-B14F-4D97-AF65-F5344CB8AC3E}">
        <p14:creationId xmlns:p14="http://schemas.microsoft.com/office/powerpoint/2010/main" val="15872544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withEffect">
                                  <p:stCondLst>
                                    <p:cond delay="0"/>
                                  </p:stCondLst>
                                  <p:childTnLst>
                                    <p:set>
                                      <p:cBhvr>
                                        <p:cTn id="6" dur="1" fill="hold">
                                          <p:stCondLst>
                                            <p:cond delay="0"/>
                                          </p:stCondLst>
                                        </p:cTn>
                                        <p:tgtEl>
                                          <p:spTgt spid="25604"/>
                                        </p:tgtEl>
                                        <p:attrNameLst>
                                          <p:attrName>style.visibility</p:attrName>
                                        </p:attrNameLst>
                                      </p:cBhvr>
                                      <p:to>
                                        <p:strVal val="visible"/>
                                      </p:to>
                                    </p:set>
                                    <p:animEffect transition="in" filter="box(in)">
                                      <p:cBhvr>
                                        <p:cTn id="7" dur="500"/>
                                        <p:tgtEl>
                                          <p:spTgt spid="256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half" idx="10"/>
          </p:nvPr>
        </p:nvSpPr>
        <p:spPr/>
        <p:txBody>
          <a:bodyPr/>
          <a:lstStyle/>
          <a:p>
            <a:r>
              <a:rPr lang="en-US"/>
              <a:t>dinh thi bich thuy</a:t>
            </a:r>
          </a:p>
        </p:txBody>
      </p:sp>
      <p:sp>
        <p:nvSpPr>
          <p:cNvPr id="13314" name="Text Box 2"/>
          <p:cNvSpPr txBox="1">
            <a:spLocks noChangeArrowheads="1"/>
          </p:cNvSpPr>
          <p:nvPr/>
        </p:nvSpPr>
        <p:spPr bwMode="auto">
          <a:xfrm>
            <a:off x="0" y="813911"/>
            <a:ext cx="9144000" cy="5663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800" b="1" dirty="0" err="1">
                <a:solidFill>
                  <a:srgbClr val="0000FF"/>
                </a:solidFill>
                <a:latin typeface="Times New Roman" pitchFamily="18" charset="0"/>
                <a:cs typeface="Times New Roman" pitchFamily="18" charset="0"/>
              </a:rPr>
              <a:t>Buổi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sớm</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trên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cánh</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đồng</a:t>
            </a:r>
            <a:endParaRPr lang="en-US" sz="2800" b="1" dirty="0">
              <a:solidFill>
                <a:srgbClr val="0000FF"/>
              </a:solidFill>
              <a:latin typeface="Times New Roman" pitchFamily="18" charset="0"/>
              <a:cs typeface="Times New Roman" pitchFamily="18" charset="0"/>
            </a:endParaRPr>
          </a:p>
          <a:p>
            <a:pPr>
              <a:spcBef>
                <a:spcPct val="50000"/>
              </a:spcBef>
            </a:pPr>
            <a:r>
              <a:rPr lang="en-US" sz="2800" b="1" dirty="0" err="1">
                <a:latin typeface="Times New Roman" pitchFamily="18" charset="0"/>
                <a:cs typeface="Times New Roman" pitchFamily="18" charset="0"/>
              </a:rPr>
              <a:t>Từ</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làng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Thủy</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tắt</a:t>
            </a:r>
            <a:r>
              <a:rPr lang="en-US" sz="2800" b="1" dirty="0">
                <a:latin typeface="Times New Roman" pitchFamily="18" charset="0"/>
                <a:cs typeface="Times New Roman" pitchFamily="18" charset="0"/>
              </a:rPr>
              <a:t> qua </a:t>
            </a:r>
            <a:r>
              <a:rPr lang="en-US" sz="2800" b="1" dirty="0" err="1">
                <a:latin typeface="Times New Roman" pitchFamily="18" charset="0"/>
                <a:cs typeface="Times New Roman" pitchFamily="18" charset="0"/>
              </a:rPr>
              <a:t>đồng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để</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ra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bến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tàu</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điện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Sớm</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đầu</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thu</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mát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lạnh</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Giữa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những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đám</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mây</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xám</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đục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vòm</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trời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hiện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ra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như</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những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khoảng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vực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xanh</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vòi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vọi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Một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vài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giọt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mưa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loáng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thoáng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rơi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trên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chiếc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khăn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quàng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đỏ</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và</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mái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tóc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xõa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ngang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vai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của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Thủy</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những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sợi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cỏ</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đẫm</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nước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lùa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vào</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dép</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Thủy</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làm</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bàn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chân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nhỏ</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bé</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của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em</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ướt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lạnh</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Người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trong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làng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gánh</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lên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phố</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những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gánh</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rau</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thơm</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những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bẹ</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cải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sớm</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và</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những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bó</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hoa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huệ</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trắng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muốt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Bầy</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sáo</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cánh</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đen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mỏ</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vàng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chấp</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chới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liệng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trên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cánh</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đồng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lúa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mùa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thu</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đang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kết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đòng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Mặt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trời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đã</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mọc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trên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những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ngon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cây</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xanh</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tươi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của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thành</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phố</a:t>
            </a:r>
            <a:r>
              <a:rPr lang="en-US" sz="2800" b="1" dirty="0">
                <a:latin typeface="Times New Roman" pitchFamily="18" charset="0"/>
                <a:cs typeface="Times New Roman" pitchFamily="18" charset="0"/>
              </a:rPr>
              <a:t> </a:t>
            </a:r>
          </a:p>
        </p:txBody>
      </p:sp>
      <p:sp>
        <p:nvSpPr>
          <p:cNvPr id="13316" name="Text Box 4"/>
          <p:cNvSpPr txBox="1">
            <a:spLocks noChangeArrowheads="1"/>
          </p:cNvSpPr>
          <p:nvPr/>
        </p:nvSpPr>
        <p:spPr bwMode="auto">
          <a:xfrm>
            <a:off x="0" y="813911"/>
            <a:ext cx="9144000" cy="5663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800" b="1" dirty="0" err="1">
                <a:solidFill>
                  <a:srgbClr val="0000FF"/>
                </a:solidFill>
                <a:latin typeface="Times New Roman" pitchFamily="18" charset="0"/>
                <a:cs typeface="Times New Roman" pitchFamily="18" charset="0"/>
              </a:rPr>
              <a:t>Buổi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sớm</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trên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cánh</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đồng</a:t>
            </a:r>
            <a:endParaRPr lang="en-US" sz="2800" b="1" dirty="0">
              <a:solidFill>
                <a:srgbClr val="0000FF"/>
              </a:solidFill>
              <a:latin typeface="Times New Roman" pitchFamily="18" charset="0"/>
              <a:cs typeface="Times New Roman" pitchFamily="18" charset="0"/>
            </a:endParaRPr>
          </a:p>
          <a:p>
            <a:pPr>
              <a:spcBef>
                <a:spcPct val="50000"/>
              </a:spcBef>
            </a:pPr>
            <a:r>
              <a:rPr lang="en-US" sz="2800" b="1" dirty="0" err="1">
                <a:latin typeface="Times New Roman" pitchFamily="18" charset="0"/>
                <a:cs typeface="Times New Roman" pitchFamily="18" charset="0"/>
              </a:rPr>
              <a:t>Từ</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làng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Thủy</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tắt</a:t>
            </a:r>
            <a:r>
              <a:rPr lang="en-US" sz="2800" b="1" dirty="0">
                <a:latin typeface="Times New Roman" pitchFamily="18" charset="0"/>
                <a:cs typeface="Times New Roman" pitchFamily="18" charset="0"/>
              </a:rPr>
              <a:t> qua </a:t>
            </a:r>
            <a:r>
              <a:rPr lang="en-US" sz="2800" b="1" dirty="0" err="1">
                <a:latin typeface="Times New Roman" pitchFamily="18" charset="0"/>
                <a:cs typeface="Times New Roman" pitchFamily="18" charset="0"/>
              </a:rPr>
              <a:t>đồng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để</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ra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bến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tàu</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điện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Sớm</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đầu</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thu</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mát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lạnh</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Giữa</a:t>
            </a:r>
            <a:r>
              <a:rPr lang="en-US" sz="2800" b="1" dirty="0">
                <a:latin typeface="Times New Roman" pitchFamily="18" charset="0"/>
                <a:cs typeface="Times New Roman" pitchFamily="18" charset="0"/>
              </a:rPr>
              <a:t> </a:t>
            </a:r>
            <a:r>
              <a:rPr lang="en-US" sz="2800" b="1" dirty="0" err="1">
                <a:solidFill>
                  <a:srgbClr val="FF0066"/>
                </a:solidFill>
                <a:latin typeface="Times New Roman" pitchFamily="18" charset="0"/>
                <a:cs typeface="Times New Roman" pitchFamily="18" charset="0"/>
              </a:rPr>
              <a:t>những</a:t>
            </a:r>
            <a:r>
              <a:rPr lang="en-US" sz="2800" b="1" dirty="0">
                <a:solidFill>
                  <a:srgbClr val="FF0066"/>
                </a:solidFill>
                <a:latin typeface="Times New Roman" pitchFamily="18" charset="0"/>
                <a:cs typeface="Times New Roman" pitchFamily="18" charset="0"/>
              </a:rPr>
              <a:t> </a:t>
            </a:r>
            <a:r>
              <a:rPr lang="en-US" sz="2800" b="1" dirty="0" err="1">
                <a:solidFill>
                  <a:srgbClr val="FF0066"/>
                </a:solidFill>
                <a:latin typeface="Times New Roman" pitchFamily="18" charset="0"/>
                <a:cs typeface="Times New Roman" pitchFamily="18" charset="0"/>
              </a:rPr>
              <a:t>đám</a:t>
            </a:r>
            <a:r>
              <a:rPr lang="en-US" sz="2800" b="1" dirty="0">
                <a:solidFill>
                  <a:srgbClr val="FF0066"/>
                </a:solidFill>
                <a:latin typeface="Times New Roman" pitchFamily="18" charset="0"/>
                <a:cs typeface="Times New Roman" pitchFamily="18" charset="0"/>
              </a:rPr>
              <a:t> </a:t>
            </a:r>
            <a:r>
              <a:rPr lang="en-US" sz="2800" b="1" dirty="0" err="1">
                <a:solidFill>
                  <a:srgbClr val="FF0066"/>
                </a:solidFill>
                <a:latin typeface="Times New Roman" pitchFamily="18" charset="0"/>
                <a:cs typeface="Times New Roman" pitchFamily="18" charset="0"/>
              </a:rPr>
              <a:t>mây</a:t>
            </a:r>
            <a:r>
              <a:rPr lang="en-US" sz="2800" b="1" dirty="0">
                <a:solidFill>
                  <a:srgbClr val="FF0066"/>
                </a:solidFill>
                <a:latin typeface="Times New Roman" pitchFamily="18" charset="0"/>
                <a:cs typeface="Times New Roman" pitchFamily="18" charset="0"/>
              </a:rPr>
              <a:t> </a:t>
            </a:r>
            <a:r>
              <a:rPr lang="en-US" sz="2800" b="1" dirty="0" err="1">
                <a:latin typeface="Times New Roman" pitchFamily="18" charset="0"/>
                <a:cs typeface="Times New Roman" pitchFamily="18" charset="0"/>
              </a:rPr>
              <a:t>xám</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đục</a:t>
            </a:r>
            <a:r>
              <a:rPr lang="en-US" sz="2800" b="1" dirty="0">
                <a:latin typeface="Times New Roman" pitchFamily="18" charset="0"/>
                <a:cs typeface="Times New Roman" pitchFamily="18" charset="0"/>
              </a:rPr>
              <a:t>, </a:t>
            </a:r>
            <a:r>
              <a:rPr lang="en-US" sz="2800" b="1" dirty="0" err="1">
                <a:solidFill>
                  <a:srgbClr val="FF0066"/>
                </a:solidFill>
                <a:latin typeface="Times New Roman" pitchFamily="18" charset="0"/>
                <a:cs typeface="Times New Roman" pitchFamily="18" charset="0"/>
              </a:rPr>
              <a:t>vòm</a:t>
            </a:r>
            <a:r>
              <a:rPr lang="en-US" sz="2800" b="1" dirty="0">
                <a:solidFill>
                  <a:srgbClr val="FF0066"/>
                </a:solidFill>
                <a:latin typeface="Times New Roman" pitchFamily="18" charset="0"/>
                <a:cs typeface="Times New Roman" pitchFamily="18" charset="0"/>
              </a:rPr>
              <a:t> </a:t>
            </a:r>
            <a:r>
              <a:rPr lang="en-US" sz="2800" b="1" dirty="0" err="1">
                <a:solidFill>
                  <a:srgbClr val="FF0066"/>
                </a:solidFill>
                <a:latin typeface="Times New Roman" pitchFamily="18" charset="0"/>
                <a:cs typeface="Times New Roman" pitchFamily="18" charset="0"/>
              </a:rPr>
              <a:t>trời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hiện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ra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như</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những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khoảng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vực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xanh</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vòi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vọi</a:t>
            </a:r>
            <a:r>
              <a:rPr lang="en-US" sz="2800" b="1" dirty="0">
                <a:latin typeface="Times New Roman" pitchFamily="18" charset="0"/>
                <a:cs typeface="Times New Roman" pitchFamily="18" charset="0"/>
              </a:rPr>
              <a:t>. </a:t>
            </a:r>
            <a:r>
              <a:rPr lang="en-US" sz="2800" b="1" dirty="0" err="1">
                <a:solidFill>
                  <a:srgbClr val="FF0066"/>
                </a:solidFill>
                <a:latin typeface="Times New Roman" pitchFamily="18" charset="0"/>
                <a:cs typeface="Times New Roman" pitchFamily="18" charset="0"/>
              </a:rPr>
              <a:t>Một</a:t>
            </a:r>
            <a:r>
              <a:rPr lang="en-US" sz="2800" b="1" dirty="0">
                <a:solidFill>
                  <a:srgbClr val="FF0066"/>
                </a:solidFill>
                <a:latin typeface="Times New Roman" pitchFamily="18" charset="0"/>
                <a:cs typeface="Times New Roman" pitchFamily="18" charset="0"/>
              </a:rPr>
              <a:t> </a:t>
            </a:r>
            <a:r>
              <a:rPr lang="en-US" sz="2800" b="1" dirty="0" err="1">
                <a:solidFill>
                  <a:srgbClr val="FF0066"/>
                </a:solidFill>
                <a:latin typeface="Times New Roman" pitchFamily="18" charset="0"/>
                <a:cs typeface="Times New Roman" pitchFamily="18" charset="0"/>
              </a:rPr>
              <a:t>vài</a:t>
            </a:r>
            <a:r>
              <a:rPr lang="en-US" sz="2800" b="1" dirty="0">
                <a:solidFill>
                  <a:srgbClr val="FF0066"/>
                </a:solidFill>
                <a:latin typeface="Times New Roman" pitchFamily="18" charset="0"/>
                <a:cs typeface="Times New Roman" pitchFamily="18" charset="0"/>
              </a:rPr>
              <a:t> </a:t>
            </a:r>
            <a:r>
              <a:rPr lang="en-US" sz="2800" b="1" dirty="0" err="1">
                <a:solidFill>
                  <a:srgbClr val="FF0066"/>
                </a:solidFill>
                <a:latin typeface="Times New Roman" pitchFamily="18" charset="0"/>
                <a:cs typeface="Times New Roman" pitchFamily="18" charset="0"/>
              </a:rPr>
              <a:t>giọt</a:t>
            </a:r>
            <a:r>
              <a:rPr lang="en-US" sz="2800" b="1" dirty="0">
                <a:solidFill>
                  <a:srgbClr val="FF0066"/>
                </a:solidFill>
                <a:latin typeface="Times New Roman" pitchFamily="18" charset="0"/>
                <a:cs typeface="Times New Roman" pitchFamily="18" charset="0"/>
              </a:rPr>
              <a:t> </a:t>
            </a:r>
            <a:r>
              <a:rPr lang="en-US" sz="2800" b="1" dirty="0" err="1">
                <a:solidFill>
                  <a:srgbClr val="FF0066"/>
                </a:solidFill>
                <a:latin typeface="Times New Roman" pitchFamily="18" charset="0"/>
                <a:cs typeface="Times New Roman" pitchFamily="18" charset="0"/>
              </a:rPr>
              <a:t>mưa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loáng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thoáng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rơi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trên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chiếc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khăn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quàng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đỏ</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và</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mái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tóc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xõa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ngang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vai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của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Thủy</a:t>
            </a:r>
            <a:r>
              <a:rPr lang="en-US" sz="2800" b="1" dirty="0">
                <a:latin typeface="Times New Roman" pitchFamily="18" charset="0"/>
                <a:cs typeface="Times New Roman" pitchFamily="18" charset="0"/>
              </a:rPr>
              <a:t>; </a:t>
            </a:r>
            <a:r>
              <a:rPr lang="en-US" sz="2800" b="1" dirty="0" err="1">
                <a:solidFill>
                  <a:srgbClr val="FF0066"/>
                </a:solidFill>
                <a:latin typeface="Times New Roman" pitchFamily="18" charset="0"/>
                <a:cs typeface="Times New Roman" pitchFamily="18" charset="0"/>
              </a:rPr>
              <a:t>những</a:t>
            </a:r>
            <a:r>
              <a:rPr lang="en-US" sz="2800" b="1" dirty="0">
                <a:solidFill>
                  <a:srgbClr val="FF0066"/>
                </a:solidFill>
                <a:latin typeface="Times New Roman" pitchFamily="18" charset="0"/>
                <a:cs typeface="Times New Roman" pitchFamily="18" charset="0"/>
              </a:rPr>
              <a:t> </a:t>
            </a:r>
            <a:r>
              <a:rPr lang="en-US" sz="2800" b="1" dirty="0" err="1">
                <a:solidFill>
                  <a:srgbClr val="FF0066"/>
                </a:solidFill>
                <a:latin typeface="Times New Roman" pitchFamily="18" charset="0"/>
                <a:cs typeface="Times New Roman" pitchFamily="18" charset="0"/>
              </a:rPr>
              <a:t>sợi</a:t>
            </a:r>
            <a:r>
              <a:rPr lang="en-US" sz="2800" b="1" dirty="0">
                <a:solidFill>
                  <a:srgbClr val="FF0066"/>
                </a:solidFill>
                <a:latin typeface="Times New Roman" pitchFamily="18" charset="0"/>
                <a:cs typeface="Times New Roman" pitchFamily="18" charset="0"/>
              </a:rPr>
              <a:t> </a:t>
            </a:r>
            <a:r>
              <a:rPr lang="en-US" sz="2800" b="1" dirty="0" err="1">
                <a:solidFill>
                  <a:srgbClr val="FF0066"/>
                </a:solidFill>
                <a:latin typeface="Times New Roman" pitchFamily="18" charset="0"/>
                <a:cs typeface="Times New Roman" pitchFamily="18" charset="0"/>
              </a:rPr>
              <a:t>cỏ</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đẫm</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nước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lùa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vào</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dép</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Thủy</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làm</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bàn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chân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nhỏ</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bé</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của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em</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ướt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lạnh</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Người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trong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làng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gánh</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lên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phố</a:t>
            </a:r>
            <a:r>
              <a:rPr lang="en-US" sz="2800" b="1" dirty="0">
                <a:latin typeface="Times New Roman" pitchFamily="18" charset="0"/>
                <a:cs typeface="Times New Roman" pitchFamily="18" charset="0"/>
              </a:rPr>
              <a:t> </a:t>
            </a:r>
            <a:r>
              <a:rPr lang="en-US" sz="2800" b="1" dirty="0" err="1">
                <a:solidFill>
                  <a:srgbClr val="FF0066"/>
                </a:solidFill>
                <a:latin typeface="Times New Roman" pitchFamily="18" charset="0"/>
                <a:cs typeface="Times New Roman" pitchFamily="18" charset="0"/>
              </a:rPr>
              <a:t>những</a:t>
            </a:r>
            <a:r>
              <a:rPr lang="en-US" sz="2800" b="1" dirty="0">
                <a:solidFill>
                  <a:srgbClr val="FF0066"/>
                </a:solidFill>
                <a:latin typeface="Times New Roman" pitchFamily="18" charset="0"/>
                <a:cs typeface="Times New Roman" pitchFamily="18" charset="0"/>
              </a:rPr>
              <a:t> </a:t>
            </a:r>
            <a:r>
              <a:rPr lang="en-US" sz="2800" b="1" dirty="0" err="1">
                <a:solidFill>
                  <a:srgbClr val="FF0066"/>
                </a:solidFill>
                <a:latin typeface="Times New Roman" pitchFamily="18" charset="0"/>
                <a:cs typeface="Times New Roman" pitchFamily="18" charset="0"/>
              </a:rPr>
              <a:t>gánh</a:t>
            </a:r>
            <a:r>
              <a:rPr lang="en-US" sz="2800" b="1" dirty="0">
                <a:solidFill>
                  <a:srgbClr val="FF0066"/>
                </a:solidFill>
                <a:latin typeface="Times New Roman" pitchFamily="18" charset="0"/>
                <a:cs typeface="Times New Roman" pitchFamily="18" charset="0"/>
              </a:rPr>
              <a:t> </a:t>
            </a:r>
            <a:r>
              <a:rPr lang="en-US" sz="2800" b="1" dirty="0" err="1">
                <a:solidFill>
                  <a:srgbClr val="FF0066"/>
                </a:solidFill>
                <a:latin typeface="Times New Roman" pitchFamily="18" charset="0"/>
                <a:cs typeface="Times New Roman" pitchFamily="18" charset="0"/>
              </a:rPr>
              <a:t>rau</a:t>
            </a:r>
            <a:r>
              <a:rPr lang="en-US" sz="2800" b="1" dirty="0">
                <a:solidFill>
                  <a:srgbClr val="FF0066"/>
                </a:solidFill>
                <a:latin typeface="Times New Roman" pitchFamily="18" charset="0"/>
                <a:cs typeface="Times New Roman" pitchFamily="18" charset="0"/>
              </a:rPr>
              <a:t> </a:t>
            </a:r>
            <a:r>
              <a:rPr lang="en-US" sz="2800" b="1" dirty="0" err="1">
                <a:solidFill>
                  <a:srgbClr val="FF0066"/>
                </a:solidFill>
                <a:latin typeface="Times New Roman" pitchFamily="18" charset="0"/>
                <a:cs typeface="Times New Roman" pitchFamily="18" charset="0"/>
              </a:rPr>
              <a:t>thơm</a:t>
            </a:r>
            <a:r>
              <a:rPr lang="en-US" sz="2800" b="1" dirty="0">
                <a:solidFill>
                  <a:srgbClr val="FF0066"/>
                </a:solidFill>
                <a:latin typeface="Times New Roman" pitchFamily="18" charset="0"/>
                <a:cs typeface="Times New Roman" pitchFamily="18" charset="0"/>
              </a:rPr>
              <a:t>, </a:t>
            </a:r>
            <a:r>
              <a:rPr lang="en-US" sz="2800" b="1" dirty="0" err="1">
                <a:solidFill>
                  <a:srgbClr val="FF0066"/>
                </a:solidFill>
                <a:latin typeface="Times New Roman" pitchFamily="18" charset="0"/>
                <a:cs typeface="Times New Roman" pitchFamily="18" charset="0"/>
              </a:rPr>
              <a:t>những</a:t>
            </a:r>
            <a:r>
              <a:rPr lang="en-US" sz="2800" b="1" dirty="0">
                <a:solidFill>
                  <a:srgbClr val="FF0066"/>
                </a:solidFill>
                <a:latin typeface="Times New Roman" pitchFamily="18" charset="0"/>
                <a:cs typeface="Times New Roman" pitchFamily="18" charset="0"/>
              </a:rPr>
              <a:t> </a:t>
            </a:r>
            <a:r>
              <a:rPr lang="en-US" sz="2800" b="1" dirty="0" err="1">
                <a:solidFill>
                  <a:srgbClr val="FF0066"/>
                </a:solidFill>
                <a:latin typeface="Times New Roman" pitchFamily="18" charset="0"/>
                <a:cs typeface="Times New Roman" pitchFamily="18" charset="0"/>
              </a:rPr>
              <a:t>bẹ</a:t>
            </a:r>
            <a:r>
              <a:rPr lang="en-US" sz="2800" b="1" dirty="0">
                <a:solidFill>
                  <a:srgbClr val="FF0066"/>
                </a:solidFill>
                <a:latin typeface="Times New Roman" pitchFamily="18" charset="0"/>
                <a:cs typeface="Times New Roman" pitchFamily="18" charset="0"/>
              </a:rPr>
              <a:t> </a:t>
            </a:r>
            <a:r>
              <a:rPr lang="en-US" sz="2800" b="1" dirty="0" err="1">
                <a:solidFill>
                  <a:srgbClr val="FF0066"/>
                </a:solidFill>
                <a:latin typeface="Times New Roman" pitchFamily="18" charset="0"/>
                <a:cs typeface="Times New Roman" pitchFamily="18" charset="0"/>
              </a:rPr>
              <a:t>cải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sớm</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và</a:t>
            </a:r>
            <a:r>
              <a:rPr lang="en-US" sz="2800" b="1" dirty="0">
                <a:latin typeface="Times New Roman" pitchFamily="18" charset="0"/>
                <a:cs typeface="Times New Roman" pitchFamily="18" charset="0"/>
              </a:rPr>
              <a:t> </a:t>
            </a:r>
            <a:r>
              <a:rPr lang="en-US" sz="2800" b="1" dirty="0" err="1">
                <a:solidFill>
                  <a:srgbClr val="FF0066"/>
                </a:solidFill>
                <a:latin typeface="Times New Roman" pitchFamily="18" charset="0"/>
                <a:cs typeface="Times New Roman" pitchFamily="18" charset="0"/>
              </a:rPr>
              <a:t>những</a:t>
            </a:r>
            <a:r>
              <a:rPr lang="en-US" sz="2800" b="1" dirty="0">
                <a:solidFill>
                  <a:srgbClr val="FF0066"/>
                </a:solidFill>
                <a:latin typeface="Times New Roman" pitchFamily="18" charset="0"/>
                <a:cs typeface="Times New Roman" pitchFamily="18" charset="0"/>
              </a:rPr>
              <a:t> </a:t>
            </a:r>
            <a:r>
              <a:rPr lang="en-US" sz="2800" b="1" dirty="0" err="1">
                <a:solidFill>
                  <a:srgbClr val="FF0066"/>
                </a:solidFill>
                <a:latin typeface="Times New Roman" pitchFamily="18" charset="0"/>
                <a:cs typeface="Times New Roman" pitchFamily="18" charset="0"/>
              </a:rPr>
              <a:t>bó</a:t>
            </a:r>
            <a:r>
              <a:rPr lang="en-US" sz="2800" b="1" dirty="0">
                <a:solidFill>
                  <a:srgbClr val="FF0066"/>
                </a:solidFill>
                <a:latin typeface="Times New Roman" pitchFamily="18" charset="0"/>
                <a:cs typeface="Times New Roman" pitchFamily="18" charset="0"/>
              </a:rPr>
              <a:t> </a:t>
            </a:r>
            <a:r>
              <a:rPr lang="en-US" sz="2800" b="1" dirty="0" err="1">
                <a:solidFill>
                  <a:srgbClr val="FF0066"/>
                </a:solidFill>
                <a:latin typeface="Times New Roman" pitchFamily="18" charset="0"/>
                <a:cs typeface="Times New Roman" pitchFamily="18" charset="0"/>
              </a:rPr>
              <a:t>hoa</a:t>
            </a:r>
            <a:r>
              <a:rPr lang="en-US" sz="2800" b="1" dirty="0">
                <a:solidFill>
                  <a:srgbClr val="FF0066"/>
                </a:solidFill>
                <a:latin typeface="Times New Roman" pitchFamily="18" charset="0"/>
                <a:cs typeface="Times New Roman" pitchFamily="18" charset="0"/>
              </a:rPr>
              <a:t> </a:t>
            </a:r>
            <a:r>
              <a:rPr lang="en-US" sz="2800" b="1" dirty="0" err="1">
                <a:solidFill>
                  <a:srgbClr val="FF0066"/>
                </a:solidFill>
                <a:latin typeface="Times New Roman" pitchFamily="18" charset="0"/>
                <a:cs typeface="Times New Roman" pitchFamily="18" charset="0"/>
              </a:rPr>
              <a:t>huệ</a:t>
            </a:r>
            <a:r>
              <a:rPr lang="en-US" sz="2800" b="1" dirty="0">
                <a:solidFill>
                  <a:srgbClr val="FF0066"/>
                </a:solidFill>
                <a:latin typeface="Times New Roman" pitchFamily="18" charset="0"/>
                <a:cs typeface="Times New Roman" pitchFamily="18" charset="0"/>
              </a:rPr>
              <a:t> </a:t>
            </a:r>
            <a:r>
              <a:rPr lang="en-US" sz="2800" b="1" dirty="0" err="1">
                <a:solidFill>
                  <a:srgbClr val="FF0066"/>
                </a:solidFill>
                <a:latin typeface="Times New Roman" pitchFamily="18" charset="0"/>
                <a:cs typeface="Times New Roman" pitchFamily="18" charset="0"/>
              </a:rPr>
              <a:t>trắng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muốt</a:t>
            </a:r>
            <a:r>
              <a:rPr lang="en-US" sz="2800" b="1" dirty="0">
                <a:latin typeface="Times New Roman" pitchFamily="18" charset="0"/>
                <a:cs typeface="Times New Roman" pitchFamily="18" charset="0"/>
              </a:rPr>
              <a:t>. </a:t>
            </a:r>
            <a:r>
              <a:rPr lang="en-US" sz="2800" b="1" dirty="0" err="1">
                <a:solidFill>
                  <a:srgbClr val="FF0066"/>
                </a:solidFill>
                <a:latin typeface="Times New Roman" pitchFamily="18" charset="0"/>
                <a:cs typeface="Times New Roman" pitchFamily="18" charset="0"/>
              </a:rPr>
              <a:t>Bầy</a:t>
            </a:r>
            <a:r>
              <a:rPr lang="en-US" sz="2800" b="1" dirty="0">
                <a:solidFill>
                  <a:srgbClr val="FF0066"/>
                </a:solidFill>
                <a:latin typeface="Times New Roman" pitchFamily="18" charset="0"/>
                <a:cs typeface="Times New Roman" pitchFamily="18" charset="0"/>
              </a:rPr>
              <a:t> </a:t>
            </a:r>
            <a:r>
              <a:rPr lang="en-US" sz="2800" b="1" dirty="0" err="1">
                <a:solidFill>
                  <a:srgbClr val="FF0066"/>
                </a:solidFill>
                <a:latin typeface="Times New Roman" pitchFamily="18" charset="0"/>
                <a:cs typeface="Times New Roman" pitchFamily="18" charset="0"/>
              </a:rPr>
              <a:t>sáo</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cánh</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đen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mỏ</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vàng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chấp</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chới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liệng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trên</a:t>
            </a:r>
            <a:r>
              <a:rPr lang="en-US" sz="2800" b="1" dirty="0">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cánh</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đồng</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lúa</a:t>
            </a:r>
            <a:r>
              <a:rPr lang="en-US" sz="2800" b="1" dirty="0">
                <a:solidFill>
                  <a:srgbClr val="FF0000"/>
                </a:solidFill>
                <a:latin typeface="Times New Roman" pitchFamily="18" charset="0"/>
                <a:cs typeface="Times New Roman" pitchFamily="18" charset="0"/>
              </a:rPr>
              <a:t> </a:t>
            </a:r>
            <a:r>
              <a:rPr lang="en-US" sz="2800" b="1" dirty="0" err="1">
                <a:latin typeface="Times New Roman" pitchFamily="18" charset="0"/>
                <a:cs typeface="Times New Roman" pitchFamily="18" charset="0"/>
              </a:rPr>
              <a:t>mùa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thu</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đang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kết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đòng</a:t>
            </a:r>
            <a:r>
              <a:rPr lang="en-US" sz="2800" b="1" dirty="0">
                <a:latin typeface="Times New Roman" pitchFamily="18" charset="0"/>
                <a:cs typeface="Times New Roman" pitchFamily="18" charset="0"/>
              </a:rPr>
              <a:t>. </a:t>
            </a:r>
            <a:r>
              <a:rPr lang="en-US" sz="2800" b="1" dirty="0" err="1">
                <a:solidFill>
                  <a:srgbClr val="FF0066"/>
                </a:solidFill>
                <a:latin typeface="Times New Roman" pitchFamily="18" charset="0"/>
                <a:cs typeface="Times New Roman" pitchFamily="18" charset="0"/>
              </a:rPr>
              <a:t>Mặt</a:t>
            </a:r>
            <a:r>
              <a:rPr lang="en-US" sz="2800" b="1" dirty="0">
                <a:solidFill>
                  <a:srgbClr val="FF0066"/>
                </a:solidFill>
                <a:latin typeface="Times New Roman" pitchFamily="18" charset="0"/>
                <a:cs typeface="Times New Roman" pitchFamily="18" charset="0"/>
              </a:rPr>
              <a:t> </a:t>
            </a:r>
            <a:r>
              <a:rPr lang="en-US" sz="2800" b="1" dirty="0" err="1">
                <a:solidFill>
                  <a:srgbClr val="FF0066"/>
                </a:solidFill>
                <a:latin typeface="Times New Roman" pitchFamily="18" charset="0"/>
                <a:cs typeface="Times New Roman" pitchFamily="18" charset="0"/>
              </a:rPr>
              <a:t>trời</a:t>
            </a:r>
            <a:r>
              <a:rPr lang="en-US" sz="2800" b="1" dirty="0">
                <a:latin typeface="Times New Roman" pitchFamily="18" charset="0"/>
                <a:cs typeface="Times New Roman" pitchFamily="18" charset="0"/>
              </a:rPr>
              <a:t> </a:t>
            </a:r>
            <a:r>
              <a:rPr lang="en-US" sz="2800" b="1" dirty="0" err="1">
                <a:solidFill>
                  <a:srgbClr val="FF0066"/>
                </a:solidFill>
                <a:latin typeface="Times New Roman" pitchFamily="18" charset="0"/>
                <a:cs typeface="Times New Roman" pitchFamily="18" charset="0"/>
              </a:rPr>
              <a:t>đã</a:t>
            </a:r>
            <a:r>
              <a:rPr lang="en-US" sz="2800" b="1" dirty="0">
                <a:solidFill>
                  <a:srgbClr val="FF0066"/>
                </a:solidFill>
                <a:latin typeface="Times New Roman" pitchFamily="18" charset="0"/>
                <a:cs typeface="Times New Roman" pitchFamily="18" charset="0"/>
              </a:rPr>
              <a:t> </a:t>
            </a:r>
            <a:r>
              <a:rPr lang="en-US" sz="2800" b="1" dirty="0" err="1">
                <a:solidFill>
                  <a:srgbClr val="FF0066"/>
                </a:solidFill>
                <a:latin typeface="Times New Roman" pitchFamily="18" charset="0"/>
                <a:cs typeface="Times New Roman" pitchFamily="18" charset="0"/>
              </a:rPr>
              <a:t>mọc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trên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những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ngon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cây</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xanh</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tươi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của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thành</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phố</a:t>
            </a:r>
            <a:r>
              <a:rPr lang="en-US" sz="2800" b="1" dirty="0">
                <a:latin typeface="Times New Roman" pitchFamily="18" charset="0"/>
                <a:cs typeface="Times New Roman" pitchFamily="18" charset="0"/>
              </a:rPr>
              <a:t> </a:t>
            </a:r>
          </a:p>
        </p:txBody>
      </p:sp>
      <p:sp>
        <p:nvSpPr>
          <p:cNvPr id="13317" name="Text Box 5"/>
          <p:cNvSpPr txBox="1">
            <a:spLocks noChangeArrowheads="1"/>
          </p:cNvSpPr>
          <p:nvPr/>
        </p:nvSpPr>
        <p:spPr bwMode="auto">
          <a:xfrm>
            <a:off x="228600" y="271866"/>
            <a:ext cx="8534400" cy="523220"/>
          </a:xfrm>
          <a:prstGeom prst="rect">
            <a:avLst/>
          </a:prstGeom>
          <a:solidFill>
            <a:schemeClr val="bg1"/>
          </a:solidFill>
          <a:ln>
            <a:noFill/>
          </a:ln>
          <a:effectLst/>
        </p:spPr>
        <p:txBody>
          <a:bodyPr>
            <a:spAutoFit/>
          </a:bodyPr>
          <a:lstStyle/>
          <a:p>
            <a:pPr>
              <a:spcBef>
                <a:spcPct val="50000"/>
              </a:spcBef>
            </a:pPr>
            <a:r>
              <a:rPr lang="en-US" sz="2800" b="1" dirty="0" err="1">
                <a:solidFill>
                  <a:srgbClr val="FF0000"/>
                </a:solidFill>
                <a:latin typeface="Times New Roman" pitchFamily="18" charset="0"/>
                <a:cs typeface="Times New Roman" pitchFamily="18" charset="0"/>
              </a:rPr>
              <a:t>a,Tác</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giả</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tả</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những</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sự</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vật</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gì</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trong</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buổi</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sớm</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mùa</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thu</a:t>
            </a:r>
            <a:r>
              <a:rPr lang="en-US" sz="2800" b="1" dirty="0">
                <a:solidFill>
                  <a:srgbClr val="FF0000"/>
                </a:solidFill>
                <a:latin typeface="Times New Roman" pitchFamily="18" charset="0"/>
                <a:cs typeface="Times New Roman" pitchFamily="18" charset="0"/>
              </a:rPr>
              <a:t>?</a:t>
            </a:r>
          </a:p>
        </p:txBody>
      </p:sp>
    </p:spTree>
    <p:extLst>
      <p:ext uri="{BB962C8B-B14F-4D97-AF65-F5344CB8AC3E}">
        <p14:creationId xmlns:p14="http://schemas.microsoft.com/office/powerpoint/2010/main" val="40683814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withEffect">
                                  <p:stCondLst>
                                    <p:cond delay="0"/>
                                  </p:stCondLst>
                                  <p:childTnLst>
                                    <p:set>
                                      <p:cBhvr>
                                        <p:cTn id="6" dur="1" fill="hold">
                                          <p:stCondLst>
                                            <p:cond delay="0"/>
                                          </p:stCondLst>
                                        </p:cTn>
                                        <p:tgtEl>
                                          <p:spTgt spid="13317"/>
                                        </p:tgtEl>
                                        <p:attrNameLst>
                                          <p:attrName>style.visibility</p:attrName>
                                        </p:attrNameLst>
                                      </p:cBhvr>
                                      <p:to>
                                        <p:strVal val="visible"/>
                                      </p:to>
                                    </p:set>
                                    <p:animEffect transition="in" filter="box(in)">
                                      <p:cBhvr>
                                        <p:cTn id="7" dur="500"/>
                                        <p:tgtEl>
                                          <p:spTgt spid="13317"/>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13314"/>
                                        </p:tgtEl>
                                        <p:attrNameLst>
                                          <p:attrName>style.visibility</p:attrName>
                                        </p:attrNameLst>
                                      </p:cBhvr>
                                      <p:to>
                                        <p:strVal val="visible"/>
                                      </p:to>
                                    </p:set>
                                    <p:animEffect transition="in" filter="box(in)">
                                      <p:cBhvr>
                                        <p:cTn id="10" dur="500"/>
                                        <p:tgtEl>
                                          <p:spTgt spid="13314"/>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13316"/>
                                        </p:tgtEl>
                                        <p:attrNameLst>
                                          <p:attrName>style.visibility</p:attrName>
                                        </p:attrNameLst>
                                      </p:cBhvr>
                                      <p:to>
                                        <p:strVal val="visible"/>
                                      </p:to>
                                    </p:set>
                                    <p:animEffect transition="in" filter="box(in)">
                                      <p:cBhvr>
                                        <p:cTn id="15" dur="500"/>
                                        <p:tgtEl>
                                          <p:spTgt spid="133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p:bldP spid="13316" grpId="0"/>
      <p:bldP spid="1331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r>
              <a:rPr lang="en-US"/>
              <a:t>dinh thi bich thuy</a:t>
            </a:r>
          </a:p>
        </p:txBody>
      </p:sp>
      <p:sp>
        <p:nvSpPr>
          <p:cNvPr id="10245" name="Rectangle 5"/>
          <p:cNvSpPr>
            <a:spLocks noChangeArrowheads="1"/>
          </p:cNvSpPr>
          <p:nvPr/>
        </p:nvSpPr>
        <p:spPr bwMode="auto">
          <a:xfrm>
            <a:off x="3048000" y="454025"/>
            <a:ext cx="5943600" cy="27515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90000"/>
              </a:lnSpc>
              <a:spcBef>
                <a:spcPct val="20000"/>
              </a:spcBef>
              <a:buClr>
                <a:schemeClr val="tx2"/>
              </a:buClr>
              <a:buFont typeface="Times New Roman" pitchFamily="18" charset="0"/>
              <a:buNone/>
            </a:pPr>
            <a:r>
              <a:rPr lang="en-US" sz="3200" b="1" dirty="0">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Tả</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cánh</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đồng</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buổi</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sớm</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đám</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mây</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vòm</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trời</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những</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giọt</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mưa</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những</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sợi</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cỏ</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những</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gánh</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rau</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những</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bó</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hoa</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huệ</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của</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người</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bán</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hàng</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bầy</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sáo</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liệng</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trên</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cánh</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đồng</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mặt</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trời</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mọc</a:t>
            </a:r>
            <a:endParaRPr lang="en-US" sz="3200" b="1" dirty="0">
              <a:solidFill>
                <a:srgbClr val="0000FF"/>
              </a:solidFill>
              <a:latin typeface="Times New Roman" pitchFamily="18" charset="0"/>
              <a:cs typeface="Times New Roman" pitchFamily="18" charset="0"/>
            </a:endParaRPr>
          </a:p>
        </p:txBody>
      </p:sp>
      <p:sp>
        <p:nvSpPr>
          <p:cNvPr id="10246" name="Text Box 6"/>
          <p:cNvSpPr txBox="1">
            <a:spLocks noChangeArrowheads="1"/>
          </p:cNvSpPr>
          <p:nvPr/>
        </p:nvSpPr>
        <p:spPr bwMode="auto">
          <a:xfrm>
            <a:off x="304800" y="838200"/>
            <a:ext cx="2438400" cy="2062103"/>
          </a:xfrm>
          <a:prstGeom prst="rect">
            <a:avLst/>
          </a:prstGeom>
          <a:solidFill>
            <a:schemeClr val="bg1"/>
          </a:solidFill>
          <a:ln>
            <a:noFill/>
          </a:ln>
          <a:effectLst/>
        </p:spPr>
        <p:txBody>
          <a:bodyPr wrap="square">
            <a:spAutoFit/>
          </a:bodyPr>
          <a:lstStyle/>
          <a:p>
            <a:pPr>
              <a:spcBef>
                <a:spcPct val="50000"/>
              </a:spcBef>
            </a:pPr>
            <a:r>
              <a:rPr lang="en-US" sz="3200" b="1" dirty="0" err="1">
                <a:solidFill>
                  <a:srgbClr val="990033"/>
                </a:solidFill>
                <a:latin typeface="Times New Roman" pitchFamily="18" charset="0"/>
                <a:cs typeface="Times New Roman" pitchFamily="18" charset="0"/>
              </a:rPr>
              <a:t>a,Những</a:t>
            </a:r>
            <a:r>
              <a:rPr lang="en-US" sz="3200" b="1" dirty="0">
                <a:solidFill>
                  <a:srgbClr val="990033"/>
                </a:solidFill>
                <a:latin typeface="Times New Roman" pitchFamily="18" charset="0"/>
                <a:cs typeface="Times New Roman" pitchFamily="18" charset="0"/>
              </a:rPr>
              <a:t> </a:t>
            </a:r>
            <a:r>
              <a:rPr lang="en-US" sz="3200" b="1" dirty="0" err="1">
                <a:solidFill>
                  <a:srgbClr val="990033"/>
                </a:solidFill>
                <a:latin typeface="Times New Roman" pitchFamily="18" charset="0"/>
                <a:cs typeface="Times New Roman" pitchFamily="18" charset="0"/>
              </a:rPr>
              <a:t>sự</a:t>
            </a:r>
            <a:r>
              <a:rPr lang="en-US" sz="3200" b="1" dirty="0">
                <a:solidFill>
                  <a:srgbClr val="990033"/>
                </a:solidFill>
                <a:latin typeface="Times New Roman" pitchFamily="18" charset="0"/>
                <a:cs typeface="Times New Roman" pitchFamily="18" charset="0"/>
              </a:rPr>
              <a:t> </a:t>
            </a:r>
            <a:r>
              <a:rPr lang="en-US" sz="3200" b="1" dirty="0" err="1">
                <a:solidFill>
                  <a:srgbClr val="990033"/>
                </a:solidFill>
                <a:latin typeface="Times New Roman" pitchFamily="18" charset="0"/>
                <a:cs typeface="Times New Roman" pitchFamily="18" charset="0"/>
              </a:rPr>
              <a:t>vật</a:t>
            </a:r>
            <a:r>
              <a:rPr lang="en-US" sz="3200" b="1" dirty="0">
                <a:solidFill>
                  <a:srgbClr val="990033"/>
                </a:solidFill>
                <a:latin typeface="Times New Roman" pitchFamily="18" charset="0"/>
                <a:cs typeface="Times New Roman" pitchFamily="18" charset="0"/>
              </a:rPr>
              <a:t> </a:t>
            </a:r>
            <a:r>
              <a:rPr lang="en-US" sz="3200" b="1" dirty="0" err="1">
                <a:solidFill>
                  <a:srgbClr val="990033"/>
                </a:solidFill>
                <a:latin typeface="Times New Roman" pitchFamily="18" charset="0"/>
                <a:cs typeface="Times New Roman" pitchFamily="18" charset="0"/>
              </a:rPr>
              <a:t>trong</a:t>
            </a:r>
            <a:r>
              <a:rPr lang="en-US" sz="3200" b="1" dirty="0">
                <a:solidFill>
                  <a:srgbClr val="990033"/>
                </a:solidFill>
                <a:latin typeface="Times New Roman" pitchFamily="18" charset="0"/>
                <a:cs typeface="Times New Roman" pitchFamily="18" charset="0"/>
              </a:rPr>
              <a:t> </a:t>
            </a:r>
            <a:r>
              <a:rPr lang="en-US" sz="3200" b="1" dirty="0" err="1">
                <a:solidFill>
                  <a:srgbClr val="990033"/>
                </a:solidFill>
                <a:latin typeface="Times New Roman" pitchFamily="18" charset="0"/>
                <a:cs typeface="Times New Roman" pitchFamily="18" charset="0"/>
              </a:rPr>
              <a:t>buổi</a:t>
            </a:r>
            <a:r>
              <a:rPr lang="en-US" sz="3200" b="1" dirty="0">
                <a:solidFill>
                  <a:srgbClr val="990033"/>
                </a:solidFill>
                <a:latin typeface="Times New Roman" pitchFamily="18" charset="0"/>
                <a:cs typeface="Times New Roman" pitchFamily="18" charset="0"/>
              </a:rPr>
              <a:t> </a:t>
            </a:r>
            <a:r>
              <a:rPr lang="en-US" sz="3200" b="1" dirty="0" err="1">
                <a:solidFill>
                  <a:srgbClr val="990033"/>
                </a:solidFill>
                <a:latin typeface="Times New Roman" pitchFamily="18" charset="0"/>
                <a:cs typeface="Times New Roman" pitchFamily="18" charset="0"/>
              </a:rPr>
              <a:t>sớm</a:t>
            </a:r>
            <a:r>
              <a:rPr lang="en-US" sz="3200" b="1" dirty="0">
                <a:solidFill>
                  <a:srgbClr val="990033"/>
                </a:solidFill>
                <a:latin typeface="Times New Roman" pitchFamily="18" charset="0"/>
                <a:cs typeface="Times New Roman" pitchFamily="18" charset="0"/>
              </a:rPr>
              <a:t> </a:t>
            </a:r>
            <a:r>
              <a:rPr lang="en-US" sz="3200" b="1" dirty="0" err="1">
                <a:solidFill>
                  <a:srgbClr val="990033"/>
                </a:solidFill>
                <a:latin typeface="Times New Roman" pitchFamily="18" charset="0"/>
                <a:cs typeface="Times New Roman" pitchFamily="18" charset="0"/>
              </a:rPr>
              <a:t>mùa</a:t>
            </a:r>
            <a:r>
              <a:rPr lang="en-US" sz="3200" b="1" dirty="0">
                <a:solidFill>
                  <a:srgbClr val="990033"/>
                </a:solidFill>
                <a:latin typeface="Times New Roman" pitchFamily="18" charset="0"/>
                <a:cs typeface="Times New Roman" pitchFamily="18" charset="0"/>
              </a:rPr>
              <a:t> </a:t>
            </a:r>
            <a:r>
              <a:rPr lang="en-US" sz="3200" b="1" dirty="0" err="1">
                <a:solidFill>
                  <a:srgbClr val="990033"/>
                </a:solidFill>
                <a:latin typeface="Times New Roman" pitchFamily="18" charset="0"/>
                <a:cs typeface="Times New Roman" pitchFamily="18" charset="0"/>
              </a:rPr>
              <a:t>thu</a:t>
            </a:r>
            <a:endParaRPr lang="en-US" sz="3200" b="1" dirty="0">
              <a:solidFill>
                <a:srgbClr val="990033"/>
              </a:solidFill>
              <a:latin typeface="Times New Roman" pitchFamily="18" charset="0"/>
              <a:cs typeface="Times New Roman" pitchFamily="18" charset="0"/>
            </a:endParaRPr>
          </a:p>
        </p:txBody>
      </p:sp>
      <p:sp>
        <p:nvSpPr>
          <p:cNvPr id="10257" name="AutoShape 17"/>
          <p:cNvSpPr>
            <a:spLocks/>
          </p:cNvSpPr>
          <p:nvPr/>
        </p:nvSpPr>
        <p:spPr bwMode="auto">
          <a:xfrm rot="10800000">
            <a:off x="2438400" y="609600"/>
            <a:ext cx="609600" cy="2595947"/>
          </a:xfrm>
          <a:prstGeom prst="rightBrace">
            <a:avLst>
              <a:gd name="adj1" fmla="val 73611"/>
              <a:gd name="adj2" fmla="val 50000"/>
            </a:avLst>
          </a:prstGeom>
          <a:noFill/>
          <a:ln w="28575">
            <a:solidFill>
              <a:srgbClr val="FF006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solidFill>
                <a:srgbClr val="6600CC"/>
              </a:solidFill>
            </a:endParaRPr>
          </a:p>
        </p:txBody>
      </p:sp>
    </p:spTree>
    <p:extLst>
      <p:ext uri="{BB962C8B-B14F-4D97-AF65-F5344CB8AC3E}">
        <p14:creationId xmlns:p14="http://schemas.microsoft.com/office/powerpoint/2010/main" val="17323483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withEffect">
                                  <p:stCondLst>
                                    <p:cond delay="0"/>
                                  </p:stCondLst>
                                  <p:childTnLst>
                                    <p:set>
                                      <p:cBhvr>
                                        <p:cTn id="6" dur="1" fill="hold">
                                          <p:stCondLst>
                                            <p:cond delay="0"/>
                                          </p:stCondLst>
                                        </p:cTn>
                                        <p:tgtEl>
                                          <p:spTgt spid="10246"/>
                                        </p:tgtEl>
                                        <p:attrNameLst>
                                          <p:attrName>style.visibility</p:attrName>
                                        </p:attrNameLst>
                                      </p:cBhvr>
                                      <p:to>
                                        <p:strVal val="visible"/>
                                      </p:to>
                                    </p:set>
                                    <p:animEffect transition="in" filter="box(in)">
                                      <p:cBhvr>
                                        <p:cTn id="7" dur="500"/>
                                        <p:tgtEl>
                                          <p:spTgt spid="1024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0245"/>
                                        </p:tgtEl>
                                        <p:attrNameLst>
                                          <p:attrName>style.visibility</p:attrName>
                                        </p:attrNameLst>
                                      </p:cBhvr>
                                      <p:to>
                                        <p:strVal val="visible"/>
                                      </p:to>
                                    </p:set>
                                    <p:animEffect transition="in" filter="circle(in)">
                                      <p:cBhvr>
                                        <p:cTn id="12" dur="2000"/>
                                        <p:tgtEl>
                                          <p:spTgt spid="102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5" grpId="0"/>
      <p:bldP spid="1024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dinh thi bich thuy</a:t>
            </a:r>
          </a:p>
        </p:txBody>
      </p:sp>
      <p:sp>
        <p:nvSpPr>
          <p:cNvPr id="14338" name="Text Box 2"/>
          <p:cNvSpPr txBox="1">
            <a:spLocks noChangeArrowheads="1"/>
          </p:cNvSpPr>
          <p:nvPr/>
        </p:nvSpPr>
        <p:spPr bwMode="auto">
          <a:xfrm>
            <a:off x="381000" y="817563"/>
            <a:ext cx="8458200" cy="5909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sz="2800" b="1" dirty="0" err="1">
                <a:solidFill>
                  <a:srgbClr val="0000FF"/>
                </a:solidFill>
                <a:latin typeface="Times New Roman" pitchFamily="18" charset="0"/>
                <a:cs typeface="Times New Roman" pitchFamily="18" charset="0"/>
              </a:rPr>
              <a:t>Buổi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sớm</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trên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cánh</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đồng</a:t>
            </a:r>
            <a:endParaRPr lang="en-US" sz="2800" b="1" dirty="0">
              <a:solidFill>
                <a:srgbClr val="0000FF"/>
              </a:solidFill>
              <a:latin typeface="Times New Roman" pitchFamily="18" charset="0"/>
              <a:cs typeface="Times New Roman" pitchFamily="18" charset="0"/>
            </a:endParaRPr>
          </a:p>
          <a:p>
            <a:pPr>
              <a:spcBef>
                <a:spcPct val="50000"/>
              </a:spcBef>
            </a:pPr>
            <a:r>
              <a:rPr lang="en-US" sz="2800" b="1" dirty="0" err="1">
                <a:latin typeface="Times New Roman" pitchFamily="18" charset="0"/>
                <a:cs typeface="Times New Roman" pitchFamily="18" charset="0"/>
              </a:rPr>
              <a:t>Từ</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làng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Thủy</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tắt</a:t>
            </a:r>
            <a:r>
              <a:rPr lang="en-US" sz="2800" b="1" dirty="0">
                <a:latin typeface="Times New Roman" pitchFamily="18" charset="0"/>
                <a:cs typeface="Times New Roman" pitchFamily="18" charset="0"/>
              </a:rPr>
              <a:t> qua </a:t>
            </a:r>
            <a:r>
              <a:rPr lang="en-US" sz="2800" b="1" dirty="0" err="1">
                <a:latin typeface="Times New Roman" pitchFamily="18" charset="0"/>
                <a:cs typeface="Times New Roman" pitchFamily="18" charset="0"/>
              </a:rPr>
              <a:t>đồng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để</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ra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bến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tàu</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điện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Sớm</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đầu</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thu</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mát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lạnh</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Giữa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những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đám</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mây</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xám</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đục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vòm</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trời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hiện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ra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như</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những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khoảng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vực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xanh</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vòi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vọi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Một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vài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giọt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mưa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loáng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thoáng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rơi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trên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chiếc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khăn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quàng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đỏ</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và</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mái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tóc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xõa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ngang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vai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của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Thủy</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những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sợi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cỏ</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đẫm</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nước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lùa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vào</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dép</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Thủy</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làm</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bàn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chân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nhỏ</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bé</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của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em</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ướt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lạnh</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Người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trong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làng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gánh</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lên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phố</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những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gánh</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rau</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thơm</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những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bẹ</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cải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sớm</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và</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những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bó</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hoa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huệ</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trắng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muốt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Bầy</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sáo</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cánh</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đen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mỏ</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vàng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chấp</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chới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liệng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trên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cánh</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đồng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lúa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mùa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thu</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đang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kết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đòng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Mặt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trời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đã</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mọc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trên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những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ngon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cây</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xanh</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tươi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của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thành</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phố</a:t>
            </a:r>
            <a:r>
              <a:rPr lang="en-US" sz="2800" b="1" dirty="0">
                <a:latin typeface="Times New Roman" pitchFamily="18" charset="0"/>
                <a:cs typeface="Times New Roman" pitchFamily="18" charset="0"/>
              </a:rPr>
              <a:t> </a:t>
            </a:r>
          </a:p>
        </p:txBody>
      </p:sp>
      <p:sp>
        <p:nvSpPr>
          <p:cNvPr id="14340" name="Text Box 4"/>
          <p:cNvSpPr txBox="1">
            <a:spLocks noChangeArrowheads="1"/>
          </p:cNvSpPr>
          <p:nvPr/>
        </p:nvSpPr>
        <p:spPr bwMode="auto">
          <a:xfrm>
            <a:off x="0" y="304800"/>
            <a:ext cx="9144000" cy="523220"/>
          </a:xfrm>
          <a:prstGeom prst="rect">
            <a:avLst/>
          </a:prstGeom>
          <a:gradFill rotWithShape="1">
            <a:gsLst>
              <a:gs pos="0">
                <a:srgbClr val="FFCCFF"/>
              </a:gs>
              <a:gs pos="50000">
                <a:schemeClr val="bg1"/>
              </a:gs>
              <a:gs pos="100000">
                <a:srgbClr val="FFCCFF"/>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b="1" dirty="0" smtClean="0">
                <a:solidFill>
                  <a:srgbClr val="990033"/>
                </a:solidFill>
                <a:latin typeface="Times New Roman" pitchFamily="18" charset="0"/>
                <a:cs typeface="Times New Roman" pitchFamily="18" charset="0"/>
              </a:rPr>
              <a:t>    </a:t>
            </a:r>
            <a:r>
              <a:rPr lang="en-US" sz="2800" b="1" dirty="0" err="1" smtClean="0">
                <a:solidFill>
                  <a:srgbClr val="990033"/>
                </a:solidFill>
                <a:latin typeface="Times New Roman" pitchFamily="18" charset="0"/>
                <a:cs typeface="Times New Roman" pitchFamily="18" charset="0"/>
              </a:rPr>
              <a:t>b,Tác</a:t>
            </a:r>
            <a:r>
              <a:rPr lang="en-US" sz="2800" b="1" dirty="0" smtClean="0">
                <a:solidFill>
                  <a:srgbClr val="990033"/>
                </a:solidFill>
                <a:latin typeface="Times New Roman" pitchFamily="18" charset="0"/>
                <a:cs typeface="Times New Roman" pitchFamily="18" charset="0"/>
              </a:rPr>
              <a:t> </a:t>
            </a:r>
            <a:r>
              <a:rPr lang="en-US" sz="2800" b="1" dirty="0" err="1">
                <a:solidFill>
                  <a:srgbClr val="990033"/>
                </a:solidFill>
                <a:latin typeface="Times New Roman" pitchFamily="18" charset="0"/>
                <a:cs typeface="Times New Roman" pitchFamily="18" charset="0"/>
              </a:rPr>
              <a:t>giả</a:t>
            </a:r>
            <a:r>
              <a:rPr lang="en-US" sz="2800" b="1" dirty="0">
                <a:solidFill>
                  <a:srgbClr val="990033"/>
                </a:solidFill>
                <a:latin typeface="Times New Roman" pitchFamily="18" charset="0"/>
                <a:cs typeface="Times New Roman" pitchFamily="18" charset="0"/>
              </a:rPr>
              <a:t> </a:t>
            </a:r>
            <a:r>
              <a:rPr lang="en-US" sz="2800" b="1" dirty="0" err="1">
                <a:solidFill>
                  <a:srgbClr val="990033"/>
                </a:solidFill>
                <a:latin typeface="Times New Roman" pitchFamily="18" charset="0"/>
                <a:cs typeface="Times New Roman" pitchFamily="18" charset="0"/>
              </a:rPr>
              <a:t>quan</a:t>
            </a:r>
            <a:r>
              <a:rPr lang="en-US" sz="2800" b="1" dirty="0">
                <a:solidFill>
                  <a:srgbClr val="990033"/>
                </a:solidFill>
                <a:latin typeface="Times New Roman" pitchFamily="18" charset="0"/>
                <a:cs typeface="Times New Roman" pitchFamily="18" charset="0"/>
              </a:rPr>
              <a:t> </a:t>
            </a:r>
            <a:r>
              <a:rPr lang="en-US" sz="2800" b="1" dirty="0" err="1">
                <a:solidFill>
                  <a:srgbClr val="990033"/>
                </a:solidFill>
                <a:latin typeface="Times New Roman" pitchFamily="18" charset="0"/>
                <a:cs typeface="Times New Roman" pitchFamily="18" charset="0"/>
              </a:rPr>
              <a:t>sát</a:t>
            </a:r>
            <a:r>
              <a:rPr lang="en-US" sz="2800" b="1" dirty="0">
                <a:solidFill>
                  <a:srgbClr val="990033"/>
                </a:solidFill>
                <a:latin typeface="Times New Roman" pitchFamily="18" charset="0"/>
                <a:cs typeface="Times New Roman" pitchFamily="18" charset="0"/>
              </a:rPr>
              <a:t> </a:t>
            </a:r>
            <a:r>
              <a:rPr lang="en-US" sz="2800" b="1" dirty="0" err="1">
                <a:solidFill>
                  <a:srgbClr val="990033"/>
                </a:solidFill>
                <a:latin typeface="Times New Roman" pitchFamily="18" charset="0"/>
                <a:cs typeface="Times New Roman" pitchFamily="18" charset="0"/>
              </a:rPr>
              <a:t>bằng</a:t>
            </a:r>
            <a:r>
              <a:rPr lang="en-US" sz="2800" b="1" dirty="0">
                <a:solidFill>
                  <a:srgbClr val="990033"/>
                </a:solidFill>
                <a:latin typeface="Times New Roman" pitchFamily="18" charset="0"/>
                <a:cs typeface="Times New Roman" pitchFamily="18" charset="0"/>
              </a:rPr>
              <a:t> </a:t>
            </a:r>
            <a:r>
              <a:rPr lang="en-US" sz="2800" b="1" dirty="0" err="1">
                <a:solidFill>
                  <a:srgbClr val="990033"/>
                </a:solidFill>
                <a:latin typeface="Times New Roman" pitchFamily="18" charset="0"/>
                <a:cs typeface="Times New Roman" pitchFamily="18" charset="0"/>
              </a:rPr>
              <a:t>những</a:t>
            </a:r>
            <a:r>
              <a:rPr lang="en-US" sz="2800" b="1" dirty="0">
                <a:solidFill>
                  <a:srgbClr val="990033"/>
                </a:solidFill>
                <a:latin typeface="Times New Roman" pitchFamily="18" charset="0"/>
                <a:cs typeface="Times New Roman" pitchFamily="18" charset="0"/>
              </a:rPr>
              <a:t> </a:t>
            </a:r>
            <a:r>
              <a:rPr lang="en-US" sz="2800" b="1" dirty="0" err="1">
                <a:solidFill>
                  <a:srgbClr val="990033"/>
                </a:solidFill>
                <a:latin typeface="Times New Roman" pitchFamily="18" charset="0"/>
                <a:cs typeface="Times New Roman" pitchFamily="18" charset="0"/>
              </a:rPr>
              <a:t>giác</a:t>
            </a:r>
            <a:r>
              <a:rPr lang="en-US" sz="2800" b="1" dirty="0">
                <a:solidFill>
                  <a:srgbClr val="990033"/>
                </a:solidFill>
                <a:latin typeface="Times New Roman" pitchFamily="18" charset="0"/>
                <a:cs typeface="Times New Roman" pitchFamily="18" charset="0"/>
              </a:rPr>
              <a:t> </a:t>
            </a:r>
            <a:r>
              <a:rPr lang="en-US" sz="2800" b="1" dirty="0" err="1">
                <a:solidFill>
                  <a:srgbClr val="990033"/>
                </a:solidFill>
                <a:latin typeface="Times New Roman" pitchFamily="18" charset="0"/>
                <a:cs typeface="Times New Roman" pitchFamily="18" charset="0"/>
              </a:rPr>
              <a:t>quan</a:t>
            </a:r>
            <a:r>
              <a:rPr lang="en-US" sz="2800" b="1" dirty="0">
                <a:solidFill>
                  <a:srgbClr val="990033"/>
                </a:solidFill>
                <a:latin typeface="Times New Roman" pitchFamily="18" charset="0"/>
                <a:cs typeface="Times New Roman" pitchFamily="18" charset="0"/>
              </a:rPr>
              <a:t> </a:t>
            </a:r>
            <a:r>
              <a:rPr lang="en-US" sz="2800" b="1" dirty="0" err="1">
                <a:solidFill>
                  <a:srgbClr val="990033"/>
                </a:solidFill>
                <a:latin typeface="Times New Roman" pitchFamily="18" charset="0"/>
                <a:cs typeface="Times New Roman" pitchFamily="18" charset="0"/>
              </a:rPr>
              <a:t>nào</a:t>
            </a:r>
            <a:r>
              <a:rPr lang="en-US" sz="2800" b="1" dirty="0">
                <a:solidFill>
                  <a:srgbClr val="990033"/>
                </a:solidFill>
                <a:latin typeface="Times New Roman" pitchFamily="18" charset="0"/>
                <a:cs typeface="Times New Roman" pitchFamily="18" charset="0"/>
              </a:rPr>
              <a:t>?</a:t>
            </a:r>
          </a:p>
        </p:txBody>
      </p:sp>
    </p:spTree>
    <p:extLst>
      <p:ext uri="{BB962C8B-B14F-4D97-AF65-F5344CB8AC3E}">
        <p14:creationId xmlns:p14="http://schemas.microsoft.com/office/powerpoint/2010/main" val="40028400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withEffect">
                                  <p:stCondLst>
                                    <p:cond delay="0"/>
                                  </p:stCondLst>
                                  <p:childTnLst>
                                    <p:set>
                                      <p:cBhvr>
                                        <p:cTn id="6" dur="1" fill="hold">
                                          <p:stCondLst>
                                            <p:cond delay="0"/>
                                          </p:stCondLst>
                                        </p:cTn>
                                        <p:tgtEl>
                                          <p:spTgt spid="14340"/>
                                        </p:tgtEl>
                                        <p:attrNameLst>
                                          <p:attrName>style.visibility</p:attrName>
                                        </p:attrNameLst>
                                      </p:cBhvr>
                                      <p:to>
                                        <p:strVal val="visible"/>
                                      </p:to>
                                    </p:set>
                                    <p:animEffect transition="in" filter="box(in)">
                                      <p:cBhvr>
                                        <p:cTn id="7" dur="500"/>
                                        <p:tgtEl>
                                          <p:spTgt spid="143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e Placeholder 3"/>
          <p:cNvSpPr>
            <a:spLocks noGrp="1"/>
          </p:cNvSpPr>
          <p:nvPr>
            <p:ph type="dt" sz="half" idx="10"/>
          </p:nvPr>
        </p:nvSpPr>
        <p:spPr/>
        <p:txBody>
          <a:bodyPr/>
          <a:lstStyle/>
          <a:p>
            <a:r>
              <a:rPr lang="en-US"/>
              <a:t>dinh thi bich thuy</a:t>
            </a:r>
          </a:p>
        </p:txBody>
      </p:sp>
      <p:sp>
        <p:nvSpPr>
          <p:cNvPr id="17413" name="Text Box 5"/>
          <p:cNvSpPr txBox="1">
            <a:spLocks noChangeArrowheads="1"/>
          </p:cNvSpPr>
          <p:nvPr/>
        </p:nvSpPr>
        <p:spPr bwMode="auto">
          <a:xfrm>
            <a:off x="228600" y="1752600"/>
            <a:ext cx="2057400" cy="1384995"/>
          </a:xfrm>
          <a:prstGeom prst="rect">
            <a:avLst/>
          </a:prstGeom>
          <a:gradFill rotWithShape="1">
            <a:gsLst>
              <a:gs pos="0">
                <a:srgbClr val="FFCCFF"/>
              </a:gs>
              <a:gs pos="50000">
                <a:schemeClr val="bg1"/>
              </a:gs>
              <a:gs pos="100000">
                <a:srgbClr val="FFCCFF"/>
              </a:gs>
            </a:gsLst>
            <a:lin ang="5400000" scaled="1"/>
          </a:gradFill>
          <a:ln>
            <a:noFill/>
          </a:ln>
          <a:effectLst/>
          <a:extLst>
            <a:ext uri="{91240B29-F687-4F45-9708-019B960494DF}">
              <a14:hiddenLine xmlns:a14="http://schemas.microsoft.com/office/drawing/2010/main" w="9525">
                <a:solidFill>
                  <a:srgbClr val="00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800" b="1" dirty="0" err="1">
                <a:solidFill>
                  <a:srgbClr val="990033"/>
                </a:solidFill>
                <a:latin typeface="Times New Roman" pitchFamily="18" charset="0"/>
                <a:cs typeface="Times New Roman" pitchFamily="18" charset="0"/>
              </a:rPr>
              <a:t>b,Quan</a:t>
            </a:r>
            <a:r>
              <a:rPr lang="en-US" sz="2800" b="1" dirty="0">
                <a:solidFill>
                  <a:srgbClr val="990033"/>
                </a:solidFill>
                <a:latin typeface="Times New Roman" pitchFamily="18" charset="0"/>
                <a:cs typeface="Times New Roman" pitchFamily="18" charset="0"/>
              </a:rPr>
              <a:t> </a:t>
            </a:r>
            <a:r>
              <a:rPr lang="en-US" sz="2800" b="1" dirty="0" err="1">
                <a:solidFill>
                  <a:srgbClr val="990033"/>
                </a:solidFill>
                <a:latin typeface="Times New Roman" pitchFamily="18" charset="0"/>
                <a:cs typeface="Times New Roman" pitchFamily="18" charset="0"/>
              </a:rPr>
              <a:t>sát</a:t>
            </a:r>
            <a:r>
              <a:rPr lang="en-US" sz="2800" b="1" dirty="0">
                <a:solidFill>
                  <a:srgbClr val="990033"/>
                </a:solidFill>
                <a:latin typeface="Times New Roman" pitchFamily="18" charset="0"/>
                <a:cs typeface="Times New Roman" pitchFamily="18" charset="0"/>
              </a:rPr>
              <a:t> </a:t>
            </a:r>
            <a:r>
              <a:rPr lang="en-US" sz="2800" b="1" dirty="0" err="1">
                <a:solidFill>
                  <a:srgbClr val="990033"/>
                </a:solidFill>
                <a:latin typeface="Times New Roman" pitchFamily="18" charset="0"/>
                <a:cs typeface="Times New Roman" pitchFamily="18" charset="0"/>
              </a:rPr>
              <a:t>bằng</a:t>
            </a:r>
            <a:r>
              <a:rPr lang="en-US" sz="2800" b="1" dirty="0">
                <a:solidFill>
                  <a:srgbClr val="990033"/>
                </a:solidFill>
                <a:latin typeface="Times New Roman" pitchFamily="18" charset="0"/>
                <a:cs typeface="Times New Roman" pitchFamily="18" charset="0"/>
              </a:rPr>
              <a:t> </a:t>
            </a:r>
            <a:r>
              <a:rPr lang="en-US" sz="2800" b="1" dirty="0" err="1">
                <a:solidFill>
                  <a:srgbClr val="990033"/>
                </a:solidFill>
                <a:latin typeface="Times New Roman" pitchFamily="18" charset="0"/>
                <a:cs typeface="Times New Roman" pitchFamily="18" charset="0"/>
              </a:rPr>
              <a:t>những</a:t>
            </a:r>
            <a:r>
              <a:rPr lang="en-US" sz="2800" b="1" dirty="0">
                <a:solidFill>
                  <a:srgbClr val="990033"/>
                </a:solidFill>
                <a:latin typeface="Times New Roman" pitchFamily="18" charset="0"/>
                <a:cs typeface="Times New Roman" pitchFamily="18" charset="0"/>
              </a:rPr>
              <a:t> </a:t>
            </a:r>
            <a:r>
              <a:rPr lang="en-US" sz="2800" b="1" dirty="0" err="1">
                <a:solidFill>
                  <a:srgbClr val="990033"/>
                </a:solidFill>
                <a:latin typeface="Times New Roman" pitchFamily="18" charset="0"/>
                <a:cs typeface="Times New Roman" pitchFamily="18" charset="0"/>
              </a:rPr>
              <a:t>giác</a:t>
            </a:r>
            <a:r>
              <a:rPr lang="en-US" sz="2800" b="1" dirty="0">
                <a:solidFill>
                  <a:srgbClr val="990033"/>
                </a:solidFill>
                <a:latin typeface="Times New Roman" pitchFamily="18" charset="0"/>
                <a:cs typeface="Times New Roman" pitchFamily="18" charset="0"/>
              </a:rPr>
              <a:t> </a:t>
            </a:r>
            <a:r>
              <a:rPr lang="en-US" sz="2800" b="1" dirty="0" err="1">
                <a:solidFill>
                  <a:srgbClr val="990033"/>
                </a:solidFill>
                <a:latin typeface="Times New Roman" pitchFamily="18" charset="0"/>
                <a:cs typeface="Times New Roman" pitchFamily="18" charset="0"/>
              </a:rPr>
              <a:t>quan</a:t>
            </a:r>
            <a:endParaRPr lang="en-US" sz="2800" b="1" dirty="0">
              <a:solidFill>
                <a:srgbClr val="990033"/>
              </a:solidFill>
              <a:latin typeface="Times New Roman" pitchFamily="18" charset="0"/>
              <a:cs typeface="Times New Roman" pitchFamily="18" charset="0"/>
            </a:endParaRPr>
          </a:p>
        </p:txBody>
      </p:sp>
      <p:sp>
        <p:nvSpPr>
          <p:cNvPr id="17414" name="Rectangle 6"/>
          <p:cNvSpPr>
            <a:spLocks noChangeArrowheads="1"/>
          </p:cNvSpPr>
          <p:nvPr/>
        </p:nvSpPr>
        <p:spPr bwMode="auto">
          <a:xfrm>
            <a:off x="2590801" y="692497"/>
            <a:ext cx="6324600" cy="42605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r>
              <a:rPr lang="en-US" sz="2800" b="1" dirty="0">
                <a:solidFill>
                  <a:srgbClr val="990033"/>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Tác</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giả</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quan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sát</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bằng</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xúc</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giác</a:t>
            </a:r>
            <a:r>
              <a:rPr lang="en-US" sz="2800" b="1" dirty="0">
                <a:solidFill>
                  <a:srgbClr val="0000FF"/>
                </a:solidFill>
                <a:latin typeface="Times New Roman" pitchFamily="18" charset="0"/>
                <a:cs typeface="Times New Roman" pitchFamily="18" charset="0"/>
              </a:rPr>
              <a:t> </a:t>
            </a:r>
            <a:r>
              <a:rPr lang="en-US" sz="2800" b="1" dirty="0">
                <a:solidFill>
                  <a:srgbClr val="990033"/>
                </a:solidFill>
                <a:latin typeface="Times New Roman" pitchFamily="18" charset="0"/>
                <a:cs typeface="Times New Roman" pitchFamily="18" charset="0"/>
              </a:rPr>
              <a:t> </a:t>
            </a:r>
            <a:r>
              <a:rPr lang="en-US" sz="2800" b="1" dirty="0">
                <a:solidFill>
                  <a:srgbClr val="0000FF"/>
                </a:solidFill>
                <a:latin typeface="Times New Roman" pitchFamily="18" charset="0"/>
                <a:cs typeface="Times New Roman" pitchFamily="18" charset="0"/>
              </a:rPr>
              <a:t>(</a:t>
            </a:r>
            <a:r>
              <a:rPr lang="en-US" sz="2800" b="1" dirty="0" err="1">
                <a:solidFill>
                  <a:srgbClr val="0000FF"/>
                </a:solidFill>
                <a:latin typeface="Times New Roman" pitchFamily="18" charset="0"/>
                <a:cs typeface="Times New Roman" pitchFamily="18" charset="0"/>
              </a:rPr>
              <a:t>cảm</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giác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của</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làn</a:t>
            </a:r>
            <a:r>
              <a:rPr lang="en-US" sz="2800" b="1" dirty="0">
                <a:solidFill>
                  <a:srgbClr val="0000FF"/>
                </a:solidFill>
                <a:latin typeface="Times New Roman" pitchFamily="18" charset="0"/>
                <a:cs typeface="Times New Roman" pitchFamily="18" charset="0"/>
              </a:rPr>
              <a:t> da): </a:t>
            </a:r>
            <a:r>
              <a:rPr lang="en-US" sz="2800" b="1" dirty="0" err="1">
                <a:solidFill>
                  <a:srgbClr val="0000FF"/>
                </a:solidFill>
                <a:latin typeface="Times New Roman" pitchFamily="18" charset="0"/>
                <a:cs typeface="Times New Roman" pitchFamily="18" charset="0"/>
              </a:rPr>
              <a:t>thấy</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sớm</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đầu</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thu</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mát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lạnh</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một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vài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giọt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mưa</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loáng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thoáng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rơi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trên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khăn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và</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tóc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những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sợi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cỏ</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đẫm</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nước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làm</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ướt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lạnh</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bàn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chân</a:t>
            </a:r>
            <a:r>
              <a:rPr lang="en-US" sz="2800" b="1" dirty="0">
                <a:solidFill>
                  <a:srgbClr val="0000FF"/>
                </a:solidFill>
                <a:latin typeface="Times New Roman" pitchFamily="18" charset="0"/>
                <a:cs typeface="Times New Roman" pitchFamily="18" charset="0"/>
              </a:rPr>
              <a:t>.</a:t>
            </a:r>
          </a:p>
          <a:p>
            <a:pPr marL="342900" indent="-342900">
              <a:spcBef>
                <a:spcPct val="20000"/>
              </a:spcBef>
            </a:pPr>
            <a:r>
              <a:rPr lang="en-US" sz="2800" b="1" dirty="0">
                <a:solidFill>
                  <a:srgbClr val="FF0000"/>
                </a:solidFill>
                <a:latin typeface="Times New Roman" pitchFamily="18" charset="0"/>
                <a:cs typeface="Times New Roman" pitchFamily="18" charset="0"/>
              </a:rPr>
              <a:t>-</a:t>
            </a:r>
            <a:r>
              <a:rPr lang="en-US" sz="2800" b="1" dirty="0" err="1">
                <a:solidFill>
                  <a:srgbClr val="FF0000"/>
                </a:solidFill>
                <a:latin typeface="Times New Roman" pitchFamily="18" charset="0"/>
                <a:cs typeface="Times New Roman" pitchFamily="18" charset="0"/>
              </a:rPr>
              <a:t>Bằng</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thị</a:t>
            </a:r>
            <a:r>
              <a:rPr lang="en-US" sz="2800" b="1" dirty="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giác</a:t>
            </a:r>
            <a:r>
              <a:rPr lang="en-US" sz="2800" b="1" dirty="0" smtClean="0">
                <a:solidFill>
                  <a:srgbClr val="FF0000"/>
                </a:solidFill>
                <a:latin typeface="Times New Roman" pitchFamily="18" charset="0"/>
                <a:cs typeface="Times New Roman" pitchFamily="18" charset="0"/>
              </a:rPr>
              <a:t> </a:t>
            </a:r>
            <a:r>
              <a:rPr lang="en-US" sz="2800" b="1" dirty="0" smtClean="0">
                <a:solidFill>
                  <a:srgbClr val="0000FF"/>
                </a:solidFill>
                <a:latin typeface="Times New Roman" pitchFamily="18" charset="0"/>
                <a:cs typeface="Times New Roman" pitchFamily="18" charset="0"/>
              </a:rPr>
              <a:t>(</a:t>
            </a:r>
            <a:r>
              <a:rPr lang="en-US" sz="2800" b="1" dirty="0" err="1" smtClean="0">
                <a:solidFill>
                  <a:srgbClr val="0000FF"/>
                </a:solidFill>
                <a:latin typeface="Times New Roman" pitchFamily="18" charset="0"/>
                <a:cs typeface="Times New Roman" pitchFamily="18" charset="0"/>
              </a:rPr>
              <a:t>mắt</a:t>
            </a:r>
            <a:r>
              <a:rPr lang="en-US" sz="2800" b="1" dirty="0" smtClean="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thấy</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đám</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mây</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xám</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đục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vòm</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trời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xanh</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vòi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vọi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vài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giọt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mưa</a:t>
            </a:r>
            <a:r>
              <a:rPr lang="en-US" sz="2800" b="1" dirty="0">
                <a:solidFill>
                  <a:srgbClr val="0000FF"/>
                </a:solidFill>
                <a:latin typeface="Times New Roman" pitchFamily="18" charset="0"/>
                <a:cs typeface="Times New Roman" pitchFamily="18" charset="0"/>
              </a:rPr>
              <a:t> …</a:t>
            </a:r>
          </a:p>
        </p:txBody>
      </p:sp>
      <p:sp>
        <p:nvSpPr>
          <p:cNvPr id="17415" name="AutoShape 7"/>
          <p:cNvSpPr>
            <a:spLocks/>
          </p:cNvSpPr>
          <p:nvPr/>
        </p:nvSpPr>
        <p:spPr bwMode="auto">
          <a:xfrm flipH="1">
            <a:off x="2530930" y="725154"/>
            <a:ext cx="228600" cy="3886200"/>
          </a:xfrm>
          <a:prstGeom prst="rightBrace">
            <a:avLst>
              <a:gd name="adj1" fmla="val 141667"/>
              <a:gd name="adj2" fmla="val 50000"/>
            </a:avLst>
          </a:prstGeom>
          <a:noFill/>
          <a:ln w="28575">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solidFill>
                <a:srgbClr val="6600CC"/>
              </a:solidFill>
            </a:endParaRPr>
          </a:p>
        </p:txBody>
      </p:sp>
    </p:spTree>
    <p:extLst>
      <p:ext uri="{BB962C8B-B14F-4D97-AF65-F5344CB8AC3E}">
        <p14:creationId xmlns:p14="http://schemas.microsoft.com/office/powerpoint/2010/main" val="25272117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withEffect">
                                  <p:stCondLst>
                                    <p:cond delay="0"/>
                                  </p:stCondLst>
                                  <p:childTnLst>
                                    <p:set>
                                      <p:cBhvr>
                                        <p:cTn id="6" dur="1" fill="hold">
                                          <p:stCondLst>
                                            <p:cond delay="0"/>
                                          </p:stCondLst>
                                        </p:cTn>
                                        <p:tgtEl>
                                          <p:spTgt spid="17413"/>
                                        </p:tgtEl>
                                        <p:attrNameLst>
                                          <p:attrName>style.visibility</p:attrName>
                                        </p:attrNameLst>
                                      </p:cBhvr>
                                      <p:to>
                                        <p:strVal val="visible"/>
                                      </p:to>
                                    </p:set>
                                    <p:animEffect transition="in" filter="box(in)">
                                      <p:cBhvr>
                                        <p:cTn id="7" dur="500"/>
                                        <p:tgtEl>
                                          <p:spTgt spid="17413"/>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17414"/>
                                        </p:tgtEl>
                                        <p:attrNameLst>
                                          <p:attrName>style.visibility</p:attrName>
                                        </p:attrNameLst>
                                      </p:cBhvr>
                                      <p:to>
                                        <p:strVal val="visible"/>
                                      </p:to>
                                    </p:set>
                                    <p:animEffect transition="in" filter="box(in)">
                                      <p:cBhvr>
                                        <p:cTn id="10" dur="500"/>
                                        <p:tgtEl>
                                          <p:spTgt spid="17414"/>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17415"/>
                                        </p:tgtEl>
                                        <p:attrNameLst>
                                          <p:attrName>style.visibility</p:attrName>
                                        </p:attrNameLst>
                                      </p:cBhvr>
                                      <p:to>
                                        <p:strVal val="visible"/>
                                      </p:to>
                                    </p:set>
                                    <p:animEffect transition="in" filter="box(in)">
                                      <p:cBhvr>
                                        <p:cTn id="13" dur="500"/>
                                        <p:tgtEl>
                                          <p:spTgt spid="174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3" grpId="0" animBg="1"/>
      <p:bldP spid="17414" grpId="0"/>
      <p:bldP spid="1741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half" idx="10"/>
          </p:nvPr>
        </p:nvSpPr>
        <p:spPr/>
        <p:txBody>
          <a:bodyPr/>
          <a:lstStyle/>
          <a:p>
            <a:r>
              <a:rPr lang="en-US"/>
              <a:t>dinh thi bich thuy</a:t>
            </a:r>
          </a:p>
        </p:txBody>
      </p:sp>
      <p:sp>
        <p:nvSpPr>
          <p:cNvPr id="21508" name="Text Box 4"/>
          <p:cNvSpPr txBox="1">
            <a:spLocks noChangeArrowheads="1"/>
          </p:cNvSpPr>
          <p:nvPr/>
        </p:nvSpPr>
        <p:spPr bwMode="auto">
          <a:xfrm>
            <a:off x="533400" y="228600"/>
            <a:ext cx="8077200" cy="954107"/>
          </a:xfrm>
          <a:prstGeom prst="rect">
            <a:avLst/>
          </a:prstGeom>
          <a:solidFill>
            <a:schemeClr val="bg1"/>
          </a:solidFill>
          <a:ln>
            <a:noFill/>
          </a:ln>
          <a:effectLst/>
        </p:spPr>
        <p:txBody>
          <a:bodyPr wrap="square">
            <a:spAutoFit/>
          </a:bodyPr>
          <a:lstStyle/>
          <a:p>
            <a:pPr>
              <a:spcBef>
                <a:spcPct val="50000"/>
              </a:spcBef>
            </a:pPr>
            <a:r>
              <a:rPr lang="en-US" sz="2800" b="1" dirty="0" smtClean="0">
                <a:solidFill>
                  <a:srgbClr val="0000FF"/>
                </a:solidFill>
                <a:latin typeface="Times New Roman" pitchFamily="18" charset="0"/>
                <a:cs typeface="Times New Roman" pitchFamily="18" charset="0"/>
              </a:rPr>
              <a:t>c, </a:t>
            </a:r>
            <a:r>
              <a:rPr lang="en-US" sz="2800" b="1" dirty="0" err="1">
                <a:solidFill>
                  <a:srgbClr val="0000FF"/>
                </a:solidFill>
                <a:latin typeface="Times New Roman" pitchFamily="18" charset="0"/>
                <a:cs typeface="Times New Roman" pitchFamily="18" charset="0"/>
              </a:rPr>
              <a:t>Tìm</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một</a:t>
            </a:r>
            <a:r>
              <a:rPr lang="en-US" sz="2800" b="1" dirty="0">
                <a:solidFill>
                  <a:srgbClr val="0000FF"/>
                </a:solidFill>
                <a:latin typeface="Times New Roman" pitchFamily="18" charset="0"/>
                <a:cs typeface="Times New Roman" pitchFamily="18" charset="0"/>
              </a:rPr>
              <a:t> chi </a:t>
            </a:r>
            <a:r>
              <a:rPr lang="en-US" sz="2800" b="1" dirty="0" err="1">
                <a:solidFill>
                  <a:srgbClr val="0000FF"/>
                </a:solidFill>
                <a:latin typeface="Times New Roman" pitchFamily="18" charset="0"/>
                <a:cs typeface="Times New Roman" pitchFamily="18" charset="0"/>
              </a:rPr>
              <a:t>tiết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thể</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hiện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sự</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quan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sát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tinh</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tế</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của</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tác</a:t>
            </a:r>
            <a:r>
              <a:rPr lang="en-US" sz="2800" b="1" dirty="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giả</a:t>
            </a:r>
            <a:r>
              <a:rPr lang="en-US" sz="2800" b="1" dirty="0" smtClean="0">
                <a:solidFill>
                  <a:srgbClr val="0000FF"/>
                </a:solidFill>
                <a:latin typeface="Times New Roman" pitchFamily="18" charset="0"/>
                <a:cs typeface="Times New Roman" pitchFamily="18" charset="0"/>
              </a:rPr>
              <a:t>?</a:t>
            </a:r>
            <a:endParaRPr lang="en-US" sz="2800" b="1" dirty="0">
              <a:solidFill>
                <a:srgbClr val="0000FF"/>
              </a:solidFill>
              <a:latin typeface="Times New Roman" pitchFamily="18" charset="0"/>
              <a:cs typeface="Times New Roman" pitchFamily="18" charset="0"/>
            </a:endParaRPr>
          </a:p>
        </p:txBody>
      </p:sp>
      <p:sp>
        <p:nvSpPr>
          <p:cNvPr id="21514" name="AutoShape 10"/>
          <p:cNvSpPr>
            <a:spLocks noChangeArrowheads="1"/>
          </p:cNvSpPr>
          <p:nvPr/>
        </p:nvSpPr>
        <p:spPr bwMode="auto">
          <a:xfrm>
            <a:off x="762000" y="2002971"/>
            <a:ext cx="6172200" cy="2514600"/>
          </a:xfrm>
          <a:prstGeom prst="wedgeEllipseCallout">
            <a:avLst>
              <a:gd name="adj1" fmla="val 53782"/>
              <a:gd name="adj2" fmla="val -109153"/>
            </a:avLst>
          </a:prstGeom>
          <a:solidFill>
            <a:srgbClr val="FFFF00"/>
          </a:solidFill>
          <a:ln w="9525">
            <a:solidFill>
              <a:schemeClr val="tx1"/>
            </a:solidFill>
            <a:miter lim="800000"/>
            <a:headEnd/>
            <a:tailEnd/>
          </a:ln>
          <a:effectLst/>
        </p:spPr>
        <p:txBody>
          <a:bodyPr/>
          <a:lstStyle/>
          <a:p>
            <a:pPr algn="ctr"/>
            <a:endParaRPr lang="en-US"/>
          </a:p>
        </p:txBody>
      </p:sp>
      <p:sp>
        <p:nvSpPr>
          <p:cNvPr id="21509" name="Text Box 5"/>
          <p:cNvSpPr txBox="1">
            <a:spLocks noChangeArrowheads="1"/>
          </p:cNvSpPr>
          <p:nvPr/>
        </p:nvSpPr>
        <p:spPr bwMode="auto">
          <a:xfrm>
            <a:off x="6477000" y="238780"/>
            <a:ext cx="1447800" cy="523220"/>
          </a:xfrm>
          <a:prstGeom prst="rect">
            <a:avLst/>
          </a:prstGeom>
          <a:noFill/>
          <a:ln>
            <a:noFill/>
          </a:ln>
          <a:effectLst/>
          <a:extLst>
            <a:ext uri="{909E8E84-426E-40DD-AFC4-6F175D3DCCD1}">
              <a14:hiddenFill xmlns:a14="http://schemas.microsoft.com/office/drawing/2010/main">
                <a:gradFill rotWithShape="1">
                  <a:gsLst>
                    <a:gs pos="0">
                      <a:srgbClr val="FFCCFF"/>
                    </a:gs>
                    <a:gs pos="50000">
                      <a:schemeClr val="bg1"/>
                    </a:gs>
                    <a:gs pos="100000">
                      <a:srgbClr val="FFCCFF"/>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800" b="1" dirty="0" err="1">
                <a:solidFill>
                  <a:srgbClr val="FF0000"/>
                </a:solidFill>
                <a:latin typeface="Times New Roman" pitchFamily="18" charset="0"/>
                <a:cs typeface="Times New Roman" pitchFamily="18" charset="0"/>
              </a:rPr>
              <a:t>tinh</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tế</a:t>
            </a:r>
            <a:endParaRPr lang="en-US" sz="2800" b="1" dirty="0">
              <a:solidFill>
                <a:srgbClr val="FF0000"/>
              </a:solidFill>
              <a:latin typeface="Times New Roman" pitchFamily="18" charset="0"/>
              <a:cs typeface="Times New Roman" pitchFamily="18" charset="0"/>
            </a:endParaRPr>
          </a:p>
        </p:txBody>
      </p:sp>
      <p:sp>
        <p:nvSpPr>
          <p:cNvPr id="21510" name="Rectangle 6"/>
          <p:cNvSpPr>
            <a:spLocks noChangeArrowheads="1"/>
          </p:cNvSpPr>
          <p:nvPr/>
        </p:nvSpPr>
        <p:spPr bwMode="auto">
          <a:xfrm>
            <a:off x="1447800" y="2446784"/>
            <a:ext cx="502920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r>
              <a:rPr lang="en-US" sz="2800" b="1" dirty="0" err="1">
                <a:latin typeface="Times New Roman" pitchFamily="18" charset="0"/>
                <a:cs typeface="Times New Roman" pitchFamily="18" charset="0"/>
              </a:rPr>
              <a:t>Rất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nhạy</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cảm</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tế</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nhị</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có</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khả</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năng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sâu</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vào</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những</a:t>
            </a:r>
            <a:r>
              <a:rPr lang="en-US" sz="2800" b="1" dirty="0">
                <a:latin typeface="Times New Roman" pitchFamily="18" charset="0"/>
                <a:cs typeface="Times New Roman" pitchFamily="18" charset="0"/>
              </a:rPr>
              <a:t> chi </a:t>
            </a:r>
            <a:r>
              <a:rPr lang="en-US" sz="2800" b="1" dirty="0" err="1">
                <a:latin typeface="Times New Roman" pitchFamily="18" charset="0"/>
                <a:cs typeface="Times New Roman" pitchFamily="18" charset="0"/>
              </a:rPr>
              <a:t>tiết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rất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nhỏ</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rất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sâu</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sắc</a:t>
            </a:r>
            <a:r>
              <a:rPr lang="en-US" sz="2800" b="1" dirty="0">
                <a:latin typeface="Times New Roman" pitchFamily="18" charset="0"/>
                <a:cs typeface="Times New Roman" pitchFamily="18" charset="0"/>
              </a:rPr>
              <a:t>.</a:t>
            </a:r>
          </a:p>
        </p:txBody>
      </p:sp>
    </p:spTree>
    <p:extLst>
      <p:ext uri="{BB962C8B-B14F-4D97-AF65-F5344CB8AC3E}">
        <p14:creationId xmlns:p14="http://schemas.microsoft.com/office/powerpoint/2010/main" val="32470274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withEffect">
                                  <p:stCondLst>
                                    <p:cond delay="0"/>
                                  </p:stCondLst>
                                  <p:childTnLst>
                                    <p:set>
                                      <p:cBhvr>
                                        <p:cTn id="6" dur="1" fill="hold">
                                          <p:stCondLst>
                                            <p:cond delay="0"/>
                                          </p:stCondLst>
                                        </p:cTn>
                                        <p:tgtEl>
                                          <p:spTgt spid="21508"/>
                                        </p:tgtEl>
                                        <p:attrNameLst>
                                          <p:attrName>style.visibility</p:attrName>
                                        </p:attrNameLst>
                                      </p:cBhvr>
                                      <p:to>
                                        <p:strVal val="visible"/>
                                      </p:to>
                                    </p:set>
                                    <p:animEffect transition="in" filter="box(in)">
                                      <p:cBhvr>
                                        <p:cTn id="7" dur="500"/>
                                        <p:tgtEl>
                                          <p:spTgt spid="2150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1509">
                                            <p:txEl>
                                              <p:pRg st="0" end="0"/>
                                            </p:txEl>
                                          </p:spTgt>
                                        </p:tgtEl>
                                        <p:attrNameLst>
                                          <p:attrName>style.visibility</p:attrName>
                                        </p:attrNameLst>
                                      </p:cBhvr>
                                      <p:to>
                                        <p:strVal val="visible"/>
                                      </p:to>
                                    </p:set>
                                    <p:animEffect transition="in" filter="box(in)">
                                      <p:cBhvr>
                                        <p:cTn id="12" dur="500"/>
                                        <p:tgtEl>
                                          <p:spTgt spid="21509">
                                            <p:txEl>
                                              <p:pRg st="0" end="0"/>
                                            </p:txEl>
                                          </p:spTgt>
                                        </p:tgtEl>
                                      </p:cBhvr>
                                    </p:animEffect>
                                  </p:childTnLst>
                                </p:cTn>
                              </p:par>
                              <p:par>
                                <p:cTn id="13" presetID="19" presetClass="emph" presetSubtype="0" repeatCount="indefinite" fill="hold" nodeType="withEffect">
                                  <p:stCondLst>
                                    <p:cond delay="0"/>
                                  </p:stCondLst>
                                  <p:endCondLst>
                                    <p:cond evt="onNext" delay="0">
                                      <p:tgtEl>
                                        <p:sldTgt/>
                                      </p:tgtEl>
                                    </p:cond>
                                  </p:endCondLst>
                                  <p:childTnLst>
                                    <p:animClr clrSpc="rgb" dir="cw">
                                      <p:cBhvr override="childStyle">
                                        <p:cTn id="14" dur="500" fill="hold"/>
                                        <p:tgtEl>
                                          <p:spTgt spid="21509">
                                            <p:txEl>
                                              <p:pRg st="0" end="0"/>
                                            </p:txEl>
                                          </p:spTgt>
                                        </p:tgtEl>
                                        <p:attrNameLst>
                                          <p:attrName>style.color</p:attrName>
                                        </p:attrNameLst>
                                      </p:cBhvr>
                                      <p:to>
                                        <a:srgbClr val="FFFF00"/>
                                      </p:to>
                                    </p:animClr>
                                    <p:animClr clrSpc="rgb" dir="cw">
                                      <p:cBhvr>
                                        <p:cTn id="15" dur="500" fill="hold"/>
                                        <p:tgtEl>
                                          <p:spTgt spid="21509">
                                            <p:txEl>
                                              <p:pRg st="0" end="0"/>
                                            </p:txEl>
                                          </p:spTgt>
                                        </p:tgtEl>
                                        <p:attrNameLst>
                                          <p:attrName>fillcolor</p:attrName>
                                        </p:attrNameLst>
                                      </p:cBhvr>
                                      <p:to>
                                        <a:srgbClr val="FFFF00"/>
                                      </p:to>
                                    </p:animClr>
                                    <p:set>
                                      <p:cBhvr>
                                        <p:cTn id="16" dur="500" fill="hold"/>
                                        <p:tgtEl>
                                          <p:spTgt spid="21509">
                                            <p:txEl>
                                              <p:pRg st="0" end="0"/>
                                            </p:txEl>
                                          </p:spTgt>
                                        </p:tgtEl>
                                        <p:attrNameLst>
                                          <p:attrName>fill.type</p:attrName>
                                        </p:attrNameLst>
                                      </p:cBhvr>
                                      <p:to>
                                        <p:strVal val="solid"/>
                                      </p:to>
                                    </p:set>
                                    <p:set>
                                      <p:cBhvr>
                                        <p:cTn id="17" dur="500" fill="hold"/>
                                        <p:tgtEl>
                                          <p:spTgt spid="21509">
                                            <p:txEl>
                                              <p:pRg st="0" end="0"/>
                                            </p:txEl>
                                          </p:spTgt>
                                        </p:tgtEl>
                                        <p:attrNameLst>
                                          <p:attrName>fill.on</p:attrName>
                                        </p:attrNameLst>
                                      </p:cBhvr>
                                      <p:to>
                                        <p:strVal val="true"/>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21514"/>
                                        </p:tgtEl>
                                        <p:attrNameLst>
                                          <p:attrName>style.visibility</p:attrName>
                                        </p:attrNameLst>
                                      </p:cBhvr>
                                      <p:to>
                                        <p:strVal val="visible"/>
                                      </p:to>
                                    </p:set>
                                    <p:animEffect transition="in" filter="box(in)">
                                      <p:cBhvr>
                                        <p:cTn id="22" dur="500"/>
                                        <p:tgtEl>
                                          <p:spTgt spid="21514"/>
                                        </p:tgtEl>
                                      </p:cBhvr>
                                    </p:animEffect>
                                  </p:childTnLst>
                                </p:cTn>
                              </p:par>
                              <p:par>
                                <p:cTn id="23" presetID="4" presetClass="entr" presetSubtype="16" fill="hold" grpId="0" nodeType="withEffect">
                                  <p:stCondLst>
                                    <p:cond delay="0"/>
                                  </p:stCondLst>
                                  <p:childTnLst>
                                    <p:set>
                                      <p:cBhvr>
                                        <p:cTn id="24" dur="1" fill="hold">
                                          <p:stCondLst>
                                            <p:cond delay="0"/>
                                          </p:stCondLst>
                                        </p:cTn>
                                        <p:tgtEl>
                                          <p:spTgt spid="21510"/>
                                        </p:tgtEl>
                                        <p:attrNameLst>
                                          <p:attrName>style.visibility</p:attrName>
                                        </p:attrNameLst>
                                      </p:cBhvr>
                                      <p:to>
                                        <p:strVal val="visible"/>
                                      </p:to>
                                    </p:set>
                                    <p:animEffect transition="in" filter="box(in)">
                                      <p:cBhvr>
                                        <p:cTn id="25" dur="500"/>
                                        <p:tgtEl>
                                          <p:spTgt spid="21510"/>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4" presetClass="exit" presetSubtype="16" fill="hold" grpId="1" nodeType="clickEffect">
                                  <p:stCondLst>
                                    <p:cond delay="0"/>
                                  </p:stCondLst>
                                  <p:childTnLst>
                                    <p:animEffect transition="out" filter="box(in)">
                                      <p:cBhvr>
                                        <p:cTn id="29" dur="500"/>
                                        <p:tgtEl>
                                          <p:spTgt spid="21514"/>
                                        </p:tgtEl>
                                      </p:cBhvr>
                                    </p:animEffect>
                                    <p:set>
                                      <p:cBhvr>
                                        <p:cTn id="30" dur="1" fill="hold">
                                          <p:stCondLst>
                                            <p:cond delay="499"/>
                                          </p:stCondLst>
                                        </p:cTn>
                                        <p:tgtEl>
                                          <p:spTgt spid="21514"/>
                                        </p:tgtEl>
                                        <p:attrNameLst>
                                          <p:attrName>style.visibility</p:attrName>
                                        </p:attrNameLst>
                                      </p:cBhvr>
                                      <p:to>
                                        <p:strVal val="hidden"/>
                                      </p:to>
                                    </p:set>
                                  </p:childTnLst>
                                </p:cTn>
                              </p:par>
                              <p:par>
                                <p:cTn id="31" presetID="4" presetClass="exit" presetSubtype="16" fill="hold" grpId="1" nodeType="withEffect">
                                  <p:stCondLst>
                                    <p:cond delay="0"/>
                                  </p:stCondLst>
                                  <p:childTnLst>
                                    <p:animEffect transition="out" filter="box(in)">
                                      <p:cBhvr>
                                        <p:cTn id="32" dur="500"/>
                                        <p:tgtEl>
                                          <p:spTgt spid="21510"/>
                                        </p:tgtEl>
                                      </p:cBhvr>
                                    </p:animEffect>
                                    <p:set>
                                      <p:cBhvr>
                                        <p:cTn id="33" dur="1" fill="hold">
                                          <p:stCondLst>
                                            <p:cond delay="499"/>
                                          </p:stCondLst>
                                        </p:cTn>
                                        <p:tgtEl>
                                          <p:spTgt spid="215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8" grpId="0" animBg="1"/>
      <p:bldP spid="21514" grpId="0" animBg="1"/>
      <p:bldP spid="21514" grpId="1" animBg="1"/>
      <p:bldP spid="21509" grpId="0" build="allAtOnce"/>
      <p:bldP spid="21510" grpId="0"/>
      <p:bldP spid="21510" grpId="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261</TotalTime>
  <Words>2905</Words>
  <Application>Microsoft Office PowerPoint</Application>
  <PresentationFormat>On-screen Show (4:3)</PresentationFormat>
  <Paragraphs>175</Paragraphs>
  <Slides>27</Slides>
  <Notes>0</Notes>
  <HiddenSlides>0</HiddenSlides>
  <MMClips>1</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27</vt:i4>
      </vt:variant>
    </vt:vector>
  </HeadingPairs>
  <TitlesOfParts>
    <vt:vector size="29" baseType="lpstr">
      <vt:lpstr>Office Theme</vt:lpstr>
      <vt:lpstr>Bitmap Image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Grizli777</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Hiep Hung</dc:creator>
  <cp:lastModifiedBy>Administrator</cp:lastModifiedBy>
  <cp:revision>18</cp:revision>
  <dcterms:created xsi:type="dcterms:W3CDTF">2020-08-19T13:32:15Z</dcterms:created>
  <dcterms:modified xsi:type="dcterms:W3CDTF">2020-09-11T03:10:01Z</dcterms:modified>
</cp:coreProperties>
</file>